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1" r:id="rId4"/>
    <p:sldId id="302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4" r:id="rId14"/>
    <p:sldId id="315" r:id="rId15"/>
    <p:sldId id="304" r:id="rId16"/>
    <p:sldId id="30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scadia Code" panose="020B0609020000020004" pitchFamily="49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Noto Sans Symbols" pitchFamily="2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 Çetinkaya" userId="259457b4-baab-4c63-bf37-2546168af432" providerId="ADAL" clId="{CA111D67-32B3-4152-BFC5-FEDBBFD8D2B3}"/>
    <pc:docChg chg="undo redo custSel addSld delSld modSld">
      <pc:chgData name="Ahmet  Çetinkaya" userId="259457b4-baab-4c63-bf37-2546168af432" providerId="ADAL" clId="{CA111D67-32B3-4152-BFC5-FEDBBFD8D2B3}" dt="2022-06-01T09:01:01.931" v="1475" actId="12788"/>
      <pc:docMkLst>
        <pc:docMk/>
      </pc:docMkLst>
      <pc:sldChg chg="modSp mod">
        <pc:chgData name="Ahmet  Çetinkaya" userId="259457b4-baab-4c63-bf37-2546168af432" providerId="ADAL" clId="{CA111D67-32B3-4152-BFC5-FEDBBFD8D2B3}" dt="2022-05-28T10:59:34.307" v="44" actId="20577"/>
        <pc:sldMkLst>
          <pc:docMk/>
          <pc:sldMk cId="0" sldId="258"/>
        </pc:sldMkLst>
        <pc:spChg chg="mod">
          <ac:chgData name="Ahmet  Çetinkaya" userId="259457b4-baab-4c63-bf37-2546168af432" providerId="ADAL" clId="{CA111D67-32B3-4152-BFC5-FEDBBFD8D2B3}" dt="2022-05-28T10:59:34.307" v="44" actId="20577"/>
          <ac:spMkLst>
            <pc:docMk/>
            <pc:sldMk cId="0" sldId="258"/>
            <ac:spMk id="191" creationId="{00000000-0000-0000-0000-000000000000}"/>
          </ac:spMkLst>
        </pc:spChg>
        <pc:spChg chg="mod">
          <ac:chgData name="Ahmet  Çetinkaya" userId="259457b4-baab-4c63-bf37-2546168af432" providerId="ADAL" clId="{CA111D67-32B3-4152-BFC5-FEDBBFD8D2B3}" dt="2022-05-28T10:59:08.942" v="26" actId="20577"/>
          <ac:spMkLst>
            <pc:docMk/>
            <pc:sldMk cId="0" sldId="258"/>
            <ac:spMk id="193" creationId="{00000000-0000-0000-0000-000000000000}"/>
          </ac:spMkLst>
        </pc:spChg>
      </pc:sldChg>
      <pc:sldChg chg="modSp mod">
        <pc:chgData name="Ahmet  Çetinkaya" userId="259457b4-baab-4c63-bf37-2546168af432" providerId="ADAL" clId="{CA111D67-32B3-4152-BFC5-FEDBBFD8D2B3}" dt="2022-05-28T11:07:54.225" v="487" actId="20577"/>
        <pc:sldMkLst>
          <pc:docMk/>
          <pc:sldMk cId="0" sldId="259"/>
        </pc:sldMkLst>
        <pc:spChg chg="mod">
          <ac:chgData name="Ahmet  Çetinkaya" userId="259457b4-baab-4c63-bf37-2546168af432" providerId="ADAL" clId="{CA111D67-32B3-4152-BFC5-FEDBBFD8D2B3}" dt="2022-05-28T11:07:54.225" v="487" actId="20577"/>
          <ac:spMkLst>
            <pc:docMk/>
            <pc:sldMk cId="0" sldId="259"/>
            <ac:spMk id="207" creationId="{00000000-0000-0000-0000-000000000000}"/>
          </ac:spMkLst>
        </pc:spChg>
      </pc:sldChg>
      <pc:sldChg chg="modSp del mod">
        <pc:chgData name="Ahmet  Çetinkaya" userId="259457b4-baab-4c63-bf37-2546168af432" providerId="ADAL" clId="{CA111D67-32B3-4152-BFC5-FEDBBFD8D2B3}" dt="2022-05-28T11:10:44.283" v="518" actId="47"/>
        <pc:sldMkLst>
          <pc:docMk/>
          <pc:sldMk cId="0" sldId="260"/>
        </pc:sldMkLst>
        <pc:spChg chg="mod">
          <ac:chgData name="Ahmet  Çetinkaya" userId="259457b4-baab-4c63-bf37-2546168af432" providerId="ADAL" clId="{CA111D67-32B3-4152-BFC5-FEDBBFD8D2B3}" dt="2022-05-28T11:09:40.311" v="514" actId="20577"/>
          <ac:spMkLst>
            <pc:docMk/>
            <pc:sldMk cId="0" sldId="260"/>
            <ac:spMk id="212" creationId="{00000000-0000-0000-0000-000000000000}"/>
          </ac:spMkLst>
        </pc:spChg>
        <pc:spChg chg="mod">
          <ac:chgData name="Ahmet  Çetinkaya" userId="259457b4-baab-4c63-bf37-2546168af432" providerId="ADAL" clId="{CA111D67-32B3-4152-BFC5-FEDBBFD8D2B3}" dt="2022-05-28T11:09:49.149" v="516" actId="12"/>
          <ac:spMkLst>
            <pc:docMk/>
            <pc:sldMk cId="0" sldId="260"/>
            <ac:spMk id="215" creationId="{00000000-0000-0000-0000-000000000000}"/>
          </ac:spMkLst>
        </pc:spChg>
      </pc:sldChg>
      <pc:sldChg chg="addSp delSp modSp add del mod">
        <pc:chgData name="Ahmet  Çetinkaya" userId="259457b4-baab-4c63-bf37-2546168af432" providerId="ADAL" clId="{CA111D67-32B3-4152-BFC5-FEDBBFD8D2B3}" dt="2022-05-28T16:15:55.072" v="1014" actId="20577"/>
        <pc:sldMkLst>
          <pc:docMk/>
          <pc:sldMk cId="0" sldId="261"/>
        </pc:sldMkLst>
        <pc:spChg chg="mod">
          <ac:chgData name="Ahmet  Çetinkaya" userId="259457b4-baab-4c63-bf37-2546168af432" providerId="ADAL" clId="{CA111D67-32B3-4152-BFC5-FEDBBFD8D2B3}" dt="2022-05-28T11:11:38.988" v="543" actId="20577"/>
          <ac:spMkLst>
            <pc:docMk/>
            <pc:sldMk cId="0" sldId="261"/>
            <ac:spMk id="221" creationId="{00000000-0000-0000-0000-000000000000}"/>
          </ac:spMkLst>
        </pc:spChg>
        <pc:spChg chg="mod">
          <ac:chgData name="Ahmet  Çetinkaya" userId="259457b4-baab-4c63-bf37-2546168af432" providerId="ADAL" clId="{CA111D67-32B3-4152-BFC5-FEDBBFD8D2B3}" dt="2022-05-28T16:15:55.072" v="1014" actId="20577"/>
          <ac:spMkLst>
            <pc:docMk/>
            <pc:sldMk cId="0" sldId="261"/>
            <ac:spMk id="223" creationId="{00000000-0000-0000-0000-000000000000}"/>
          </ac:spMkLst>
        </pc:spChg>
        <pc:picChg chg="add del mod">
          <ac:chgData name="Ahmet  Çetinkaya" userId="259457b4-baab-4c63-bf37-2546168af432" providerId="ADAL" clId="{CA111D67-32B3-4152-BFC5-FEDBBFD8D2B3}" dt="2022-05-28T12:04:01.675" v="912" actId="478"/>
          <ac:picMkLst>
            <pc:docMk/>
            <pc:sldMk cId="0" sldId="261"/>
            <ac:picMk id="3" creationId="{F5D14F45-7BB5-B361-F88F-34A0D1DDC27C}"/>
          </ac:picMkLst>
        </pc:picChg>
        <pc:picChg chg="add del mod">
          <ac:chgData name="Ahmet  Çetinkaya" userId="259457b4-baab-4c63-bf37-2546168af432" providerId="ADAL" clId="{CA111D67-32B3-4152-BFC5-FEDBBFD8D2B3}" dt="2022-05-28T12:07:59.155" v="916" actId="478"/>
          <ac:picMkLst>
            <pc:docMk/>
            <pc:sldMk cId="0" sldId="261"/>
            <ac:picMk id="5" creationId="{C5D6FF7B-CF80-674C-4866-84B8E879ADD7}"/>
          </ac:picMkLst>
        </pc:picChg>
        <pc:picChg chg="mod">
          <ac:chgData name="Ahmet  Çetinkaya" userId="259457b4-baab-4c63-bf37-2546168af432" providerId="ADAL" clId="{CA111D67-32B3-4152-BFC5-FEDBBFD8D2B3}" dt="2022-05-28T12:12:16.141" v="957" actId="1076"/>
          <ac:picMkLst>
            <pc:docMk/>
            <pc:sldMk cId="0" sldId="261"/>
            <ac:picMk id="224" creationId="{00000000-0000-0000-0000-000000000000}"/>
          </ac:picMkLst>
        </pc:picChg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62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63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64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65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66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67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68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69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70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71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72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73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74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75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76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77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78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79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80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81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82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83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84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85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86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87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88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89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90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91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92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93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94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95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96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97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98"/>
        </pc:sldMkLst>
      </pc:sldChg>
      <pc:sldChg chg="del">
        <pc:chgData name="Ahmet  Çetinkaya" userId="259457b4-baab-4c63-bf37-2546168af432" providerId="ADAL" clId="{CA111D67-32B3-4152-BFC5-FEDBBFD8D2B3}" dt="2022-05-28T11:02:58.527" v="91" actId="47"/>
        <pc:sldMkLst>
          <pc:docMk/>
          <pc:sldMk cId="0" sldId="299"/>
        </pc:sldMkLst>
      </pc:sldChg>
      <pc:sldChg chg="del">
        <pc:chgData name="Ahmet  Çetinkaya" userId="259457b4-baab-4c63-bf37-2546168af432" providerId="ADAL" clId="{CA111D67-32B3-4152-BFC5-FEDBBFD8D2B3}" dt="2022-05-28T12:57:44.986" v="975" actId="47"/>
        <pc:sldMkLst>
          <pc:docMk/>
          <pc:sldMk cId="0" sldId="300"/>
        </pc:sldMkLst>
      </pc:sldChg>
      <pc:sldChg chg="modSp mod">
        <pc:chgData name="Ahmet  Çetinkaya" userId="259457b4-baab-4c63-bf37-2546168af432" providerId="ADAL" clId="{CA111D67-32B3-4152-BFC5-FEDBBFD8D2B3}" dt="2022-05-28T11:03:26.440" v="142" actId="20577"/>
        <pc:sldMkLst>
          <pc:docMk/>
          <pc:sldMk cId="0" sldId="301"/>
        </pc:sldMkLst>
        <pc:spChg chg="mod">
          <ac:chgData name="Ahmet  Çetinkaya" userId="259457b4-baab-4c63-bf37-2546168af432" providerId="ADAL" clId="{CA111D67-32B3-4152-BFC5-FEDBBFD8D2B3}" dt="2022-05-28T11:03:26.440" v="142" actId="20577"/>
          <ac:spMkLst>
            <pc:docMk/>
            <pc:sldMk cId="0" sldId="301"/>
            <ac:spMk id="541" creationId="{00000000-0000-0000-0000-000000000000}"/>
          </ac:spMkLst>
        </pc:spChg>
      </pc:sldChg>
      <pc:sldChg chg="addSp delSp modSp add mod">
        <pc:chgData name="Ahmet  Çetinkaya" userId="259457b4-baab-4c63-bf37-2546168af432" providerId="ADAL" clId="{CA111D67-32B3-4152-BFC5-FEDBBFD8D2B3}" dt="2022-05-28T12:57:03.100" v="974" actId="166"/>
        <pc:sldMkLst>
          <pc:docMk/>
          <pc:sldMk cId="1138933969" sldId="302"/>
        </pc:sldMkLst>
        <pc:spChg chg="add del mod">
          <ac:chgData name="Ahmet  Çetinkaya" userId="259457b4-baab-4c63-bf37-2546168af432" providerId="ADAL" clId="{CA111D67-32B3-4152-BFC5-FEDBBFD8D2B3}" dt="2022-05-28T12:12:33.172" v="962" actId="478"/>
          <ac:spMkLst>
            <pc:docMk/>
            <pc:sldMk cId="1138933969" sldId="302"/>
            <ac:spMk id="5" creationId="{BFAC946E-D4D2-1598-8D66-F87E1125FF1F}"/>
          </ac:spMkLst>
        </pc:spChg>
        <pc:spChg chg="mod">
          <ac:chgData name="Ahmet  Çetinkaya" userId="259457b4-baab-4c63-bf37-2546168af432" providerId="ADAL" clId="{CA111D67-32B3-4152-BFC5-FEDBBFD8D2B3}" dt="2022-05-28T12:08:15.462" v="932" actId="20577"/>
          <ac:spMkLst>
            <pc:docMk/>
            <pc:sldMk cId="1138933969" sldId="302"/>
            <ac:spMk id="221" creationId="{00000000-0000-0000-0000-000000000000}"/>
          </ac:spMkLst>
        </pc:spChg>
        <pc:spChg chg="del">
          <ac:chgData name="Ahmet  Çetinkaya" userId="259457b4-baab-4c63-bf37-2546168af432" providerId="ADAL" clId="{CA111D67-32B3-4152-BFC5-FEDBBFD8D2B3}" dt="2022-05-28T12:12:31.295" v="961" actId="478"/>
          <ac:spMkLst>
            <pc:docMk/>
            <pc:sldMk cId="1138933969" sldId="302"/>
            <ac:spMk id="223" creationId="{00000000-0000-0000-0000-000000000000}"/>
          </ac:spMkLst>
        </pc:spChg>
        <pc:picChg chg="add mod ord">
          <ac:chgData name="Ahmet  Çetinkaya" userId="259457b4-baab-4c63-bf37-2546168af432" providerId="ADAL" clId="{CA111D67-32B3-4152-BFC5-FEDBBFD8D2B3}" dt="2022-05-28T12:57:03.100" v="974" actId="166"/>
          <ac:picMkLst>
            <pc:docMk/>
            <pc:sldMk cId="1138933969" sldId="302"/>
            <ac:picMk id="3" creationId="{CE684202-736F-84BC-DE57-1324FAC189BA}"/>
          </ac:picMkLst>
        </pc:picChg>
        <pc:picChg chg="add mod">
          <ac:chgData name="Ahmet  Çetinkaya" userId="259457b4-baab-4c63-bf37-2546168af432" providerId="ADAL" clId="{CA111D67-32B3-4152-BFC5-FEDBBFD8D2B3}" dt="2022-05-28T12:56:53.249" v="973" actId="1076"/>
          <ac:picMkLst>
            <pc:docMk/>
            <pc:sldMk cId="1138933969" sldId="302"/>
            <ac:picMk id="7" creationId="{5A4F92A8-456C-519F-6888-5F44C75588FF}"/>
          </ac:picMkLst>
        </pc:picChg>
        <pc:picChg chg="del">
          <ac:chgData name="Ahmet  Çetinkaya" userId="259457b4-baab-4c63-bf37-2546168af432" providerId="ADAL" clId="{CA111D67-32B3-4152-BFC5-FEDBBFD8D2B3}" dt="2022-05-28T12:12:26.587" v="959" actId="478"/>
          <ac:picMkLst>
            <pc:docMk/>
            <pc:sldMk cId="1138933969" sldId="302"/>
            <ac:picMk id="224" creationId="{00000000-0000-0000-0000-000000000000}"/>
          </ac:picMkLst>
        </pc:picChg>
      </pc:sldChg>
      <pc:sldChg chg="add del">
        <pc:chgData name="Ahmet  Çetinkaya" userId="259457b4-baab-4c63-bf37-2546168af432" providerId="ADAL" clId="{CA111D67-32B3-4152-BFC5-FEDBBFD8D2B3}" dt="2022-06-01T09:00:48.711" v="1471" actId="47"/>
        <pc:sldMkLst>
          <pc:docMk/>
          <pc:sldMk cId="512634096" sldId="303"/>
        </pc:sldMkLst>
      </pc:sldChg>
      <pc:sldChg chg="add del">
        <pc:chgData name="Ahmet  Çetinkaya" userId="259457b4-baab-4c63-bf37-2546168af432" providerId="ADAL" clId="{CA111D67-32B3-4152-BFC5-FEDBBFD8D2B3}" dt="2022-05-28T12:09:24.346" v="946" actId="47"/>
        <pc:sldMkLst>
          <pc:docMk/>
          <pc:sldMk cId="1146157979" sldId="303"/>
        </pc:sldMkLst>
      </pc:sldChg>
      <pc:sldChg chg="modSp add mod">
        <pc:chgData name="Ahmet  Çetinkaya" userId="259457b4-baab-4c63-bf37-2546168af432" providerId="ADAL" clId="{CA111D67-32B3-4152-BFC5-FEDBBFD8D2B3}" dt="2022-05-28T16:17:25.030" v="1122" actId="20577"/>
        <pc:sldMkLst>
          <pc:docMk/>
          <pc:sldMk cId="3038770262" sldId="304"/>
        </pc:sldMkLst>
        <pc:spChg chg="mod">
          <ac:chgData name="Ahmet  Çetinkaya" userId="259457b4-baab-4c63-bf37-2546168af432" providerId="ADAL" clId="{CA111D67-32B3-4152-BFC5-FEDBBFD8D2B3}" dt="2022-05-28T16:16:07.842" v="1018"/>
          <ac:spMkLst>
            <pc:docMk/>
            <pc:sldMk cId="3038770262" sldId="304"/>
            <ac:spMk id="204" creationId="{00000000-0000-0000-0000-000000000000}"/>
          </ac:spMkLst>
        </pc:spChg>
        <pc:spChg chg="mod">
          <ac:chgData name="Ahmet  Çetinkaya" userId="259457b4-baab-4c63-bf37-2546168af432" providerId="ADAL" clId="{CA111D67-32B3-4152-BFC5-FEDBBFD8D2B3}" dt="2022-05-28T16:17:25.030" v="1122" actId="20577"/>
          <ac:spMkLst>
            <pc:docMk/>
            <pc:sldMk cId="3038770262" sldId="304"/>
            <ac:spMk id="207" creationId="{00000000-0000-0000-0000-000000000000}"/>
          </ac:spMkLst>
        </pc:spChg>
      </pc:sldChg>
      <pc:sldChg chg="addSp delSp modSp add mod">
        <pc:chgData name="Ahmet  Çetinkaya" userId="259457b4-baab-4c63-bf37-2546168af432" providerId="ADAL" clId="{CA111D67-32B3-4152-BFC5-FEDBBFD8D2B3}" dt="2022-06-01T08:59:00" v="1400" actId="1076"/>
        <pc:sldMkLst>
          <pc:docMk/>
          <pc:sldMk cId="3272647093" sldId="305"/>
        </pc:sldMkLst>
        <pc:spChg chg="add del mod">
          <ac:chgData name="Ahmet  Çetinkaya" userId="259457b4-baab-4c63-bf37-2546168af432" providerId="ADAL" clId="{CA111D67-32B3-4152-BFC5-FEDBBFD8D2B3}" dt="2022-06-01T08:42:22.883" v="1180" actId="478"/>
          <ac:spMkLst>
            <pc:docMk/>
            <pc:sldMk cId="3272647093" sldId="305"/>
            <ac:spMk id="5" creationId="{D14AAB4E-B6E0-7B9A-591B-9BB0C6775D83}"/>
          </ac:spMkLst>
        </pc:spChg>
        <pc:spChg chg="add del">
          <ac:chgData name="Ahmet  Çetinkaya" userId="259457b4-baab-4c63-bf37-2546168af432" providerId="ADAL" clId="{CA111D67-32B3-4152-BFC5-FEDBBFD8D2B3}" dt="2022-06-01T08:42:22.883" v="1180" actId="478"/>
          <ac:spMkLst>
            <pc:docMk/>
            <pc:sldMk cId="3272647093" sldId="305"/>
            <ac:spMk id="6" creationId="{2E533F58-8013-0859-7A82-719DAB42777D}"/>
          </ac:spMkLst>
        </pc:spChg>
        <pc:spChg chg="add mod">
          <ac:chgData name="Ahmet  Çetinkaya" userId="259457b4-baab-4c63-bf37-2546168af432" providerId="ADAL" clId="{CA111D67-32B3-4152-BFC5-FEDBBFD8D2B3}" dt="2022-06-01T08:59:00" v="1400" actId="1076"/>
          <ac:spMkLst>
            <pc:docMk/>
            <pc:sldMk cId="3272647093" sldId="305"/>
            <ac:spMk id="8" creationId="{A329882A-4579-3B1C-144E-1924B6811389}"/>
          </ac:spMkLst>
        </pc:spChg>
        <pc:spChg chg="add mod">
          <ac:chgData name="Ahmet  Çetinkaya" userId="259457b4-baab-4c63-bf37-2546168af432" providerId="ADAL" clId="{CA111D67-32B3-4152-BFC5-FEDBBFD8D2B3}" dt="2022-06-01T08:57:48.638" v="1376" actId="207"/>
          <ac:spMkLst>
            <pc:docMk/>
            <pc:sldMk cId="3272647093" sldId="305"/>
            <ac:spMk id="9" creationId="{3723EFBF-CB8D-BA2C-2107-4411335D19E1}"/>
          </ac:spMkLst>
        </pc:spChg>
        <pc:spChg chg="mod">
          <ac:chgData name="Ahmet  Çetinkaya" userId="259457b4-baab-4c63-bf37-2546168af432" providerId="ADAL" clId="{CA111D67-32B3-4152-BFC5-FEDBBFD8D2B3}" dt="2022-06-01T08:30:00.015" v="1126"/>
          <ac:spMkLst>
            <pc:docMk/>
            <pc:sldMk cId="3272647093" sldId="305"/>
            <ac:spMk id="221" creationId="{00000000-0000-0000-0000-000000000000}"/>
          </ac:spMkLst>
        </pc:spChg>
        <pc:picChg chg="del">
          <ac:chgData name="Ahmet  Çetinkaya" userId="259457b4-baab-4c63-bf37-2546168af432" providerId="ADAL" clId="{CA111D67-32B3-4152-BFC5-FEDBBFD8D2B3}" dt="2022-06-01T08:30:06.817" v="1128" actId="478"/>
          <ac:picMkLst>
            <pc:docMk/>
            <pc:sldMk cId="3272647093" sldId="305"/>
            <ac:picMk id="3" creationId="{CE684202-736F-84BC-DE57-1324FAC189BA}"/>
          </ac:picMkLst>
        </pc:picChg>
        <pc:picChg chg="add mod">
          <ac:chgData name="Ahmet  Çetinkaya" userId="259457b4-baab-4c63-bf37-2546168af432" providerId="ADAL" clId="{CA111D67-32B3-4152-BFC5-FEDBBFD8D2B3}" dt="2022-06-01T08:42:37.095" v="1188" actId="1076"/>
          <ac:picMkLst>
            <pc:docMk/>
            <pc:sldMk cId="3272647093" sldId="305"/>
            <ac:picMk id="4" creationId="{4BC65D3B-E343-C2EB-8D5B-337257B18227}"/>
          </ac:picMkLst>
        </pc:picChg>
        <pc:picChg chg="del">
          <ac:chgData name="Ahmet  Çetinkaya" userId="259457b4-baab-4c63-bf37-2546168af432" providerId="ADAL" clId="{CA111D67-32B3-4152-BFC5-FEDBBFD8D2B3}" dt="2022-06-01T08:30:05.838" v="1127" actId="478"/>
          <ac:picMkLst>
            <pc:docMk/>
            <pc:sldMk cId="3272647093" sldId="305"/>
            <ac:picMk id="7" creationId="{5A4F92A8-456C-519F-6888-5F44C75588FF}"/>
          </ac:picMkLst>
        </pc:picChg>
      </pc:sldChg>
      <pc:sldChg chg="addSp delSp modSp add mod">
        <pc:chgData name="Ahmet  Çetinkaya" userId="259457b4-baab-4c63-bf37-2546168af432" providerId="ADAL" clId="{CA111D67-32B3-4152-BFC5-FEDBBFD8D2B3}" dt="2022-06-01T08:58:54.138" v="1399" actId="1076"/>
        <pc:sldMkLst>
          <pc:docMk/>
          <pc:sldMk cId="1369475224" sldId="306"/>
        </pc:sldMkLst>
        <pc:spChg chg="add del mod">
          <ac:chgData name="Ahmet  Çetinkaya" userId="259457b4-baab-4c63-bf37-2546168af432" providerId="ADAL" clId="{CA111D67-32B3-4152-BFC5-FEDBBFD8D2B3}" dt="2022-06-01T08:44:14.721" v="1198" actId="478"/>
          <ac:spMkLst>
            <pc:docMk/>
            <pc:sldMk cId="1369475224" sldId="306"/>
            <ac:spMk id="2" creationId="{2B12B3D6-128A-8C54-339F-B597B7C0172D}"/>
          </ac:spMkLst>
        </pc:spChg>
        <pc:spChg chg="add mod">
          <ac:chgData name="Ahmet  Çetinkaya" userId="259457b4-baab-4c63-bf37-2546168af432" providerId="ADAL" clId="{CA111D67-32B3-4152-BFC5-FEDBBFD8D2B3}" dt="2022-06-01T08:58:54.138" v="1399" actId="1076"/>
          <ac:spMkLst>
            <pc:docMk/>
            <pc:sldMk cId="1369475224" sldId="306"/>
            <ac:spMk id="3" creationId="{0021F7DC-B161-465F-C513-74608CD1CFBF}"/>
          </ac:spMkLst>
        </pc:spChg>
        <pc:spChg chg="add mod">
          <ac:chgData name="Ahmet  Çetinkaya" userId="259457b4-baab-4c63-bf37-2546168af432" providerId="ADAL" clId="{CA111D67-32B3-4152-BFC5-FEDBBFD8D2B3}" dt="2022-06-01T08:57:51.090" v="1377"/>
          <ac:spMkLst>
            <pc:docMk/>
            <pc:sldMk cId="1369475224" sldId="306"/>
            <ac:spMk id="9" creationId="{E081F041-5F95-2BBD-DF79-3103F045B059}"/>
          </ac:spMkLst>
        </pc:spChg>
        <pc:spChg chg="mod">
          <ac:chgData name="Ahmet  Çetinkaya" userId="259457b4-baab-4c63-bf37-2546168af432" providerId="ADAL" clId="{CA111D67-32B3-4152-BFC5-FEDBBFD8D2B3}" dt="2022-06-01T08:36:07.351" v="1134"/>
          <ac:spMkLst>
            <pc:docMk/>
            <pc:sldMk cId="1369475224" sldId="306"/>
            <ac:spMk id="221" creationId="{00000000-0000-0000-0000-000000000000}"/>
          </ac:spMkLst>
        </pc:spChg>
        <pc:picChg chg="add del mod">
          <ac:chgData name="Ahmet  Çetinkaya" userId="259457b4-baab-4c63-bf37-2546168af432" providerId="ADAL" clId="{CA111D67-32B3-4152-BFC5-FEDBBFD8D2B3}" dt="2022-06-01T08:45:14.481" v="1210" actId="478"/>
          <ac:picMkLst>
            <pc:docMk/>
            <pc:sldMk cId="1369475224" sldId="306"/>
            <ac:picMk id="5" creationId="{E5F1D3B7-E069-77FE-664F-AC926C37955C}"/>
          </ac:picMkLst>
        </pc:picChg>
        <pc:picChg chg="add mod">
          <ac:chgData name="Ahmet  Çetinkaya" userId="259457b4-baab-4c63-bf37-2546168af432" providerId="ADAL" clId="{CA111D67-32B3-4152-BFC5-FEDBBFD8D2B3}" dt="2022-06-01T08:45:13.514" v="1209" actId="14826"/>
          <ac:picMkLst>
            <pc:docMk/>
            <pc:sldMk cId="1369475224" sldId="306"/>
            <ac:picMk id="8" creationId="{950191C8-F56A-468F-ADA2-A55F21844F01}"/>
          </ac:picMkLst>
        </pc:picChg>
      </pc:sldChg>
      <pc:sldChg chg="addSp modSp add mod">
        <pc:chgData name="Ahmet  Çetinkaya" userId="259457b4-baab-4c63-bf37-2546168af432" providerId="ADAL" clId="{CA111D67-32B3-4152-BFC5-FEDBBFD8D2B3}" dt="2022-06-01T08:58:50.835" v="1398" actId="1076"/>
        <pc:sldMkLst>
          <pc:docMk/>
          <pc:sldMk cId="3969827854" sldId="307"/>
        </pc:sldMkLst>
        <pc:spChg chg="add mod">
          <ac:chgData name="Ahmet  Çetinkaya" userId="259457b4-baab-4c63-bf37-2546168af432" providerId="ADAL" clId="{CA111D67-32B3-4152-BFC5-FEDBBFD8D2B3}" dt="2022-06-01T08:58:50.835" v="1398" actId="1076"/>
          <ac:spMkLst>
            <pc:docMk/>
            <pc:sldMk cId="3969827854" sldId="307"/>
            <ac:spMk id="2" creationId="{52E39794-2569-C204-CFFF-24CB42FEEEAF}"/>
          </ac:spMkLst>
        </pc:spChg>
        <pc:spChg chg="add mod">
          <ac:chgData name="Ahmet  Çetinkaya" userId="259457b4-baab-4c63-bf37-2546168af432" providerId="ADAL" clId="{CA111D67-32B3-4152-BFC5-FEDBBFD8D2B3}" dt="2022-06-01T08:57:52.687" v="1378"/>
          <ac:spMkLst>
            <pc:docMk/>
            <pc:sldMk cId="3969827854" sldId="307"/>
            <ac:spMk id="6" creationId="{9205E49D-7C12-D476-4FEE-73A84D47C785}"/>
          </ac:spMkLst>
        </pc:spChg>
        <pc:spChg chg="mod">
          <ac:chgData name="Ahmet  Çetinkaya" userId="259457b4-baab-4c63-bf37-2546168af432" providerId="ADAL" clId="{CA111D67-32B3-4152-BFC5-FEDBBFD8D2B3}" dt="2022-06-01T08:36:14.967" v="1137"/>
          <ac:spMkLst>
            <pc:docMk/>
            <pc:sldMk cId="3969827854" sldId="307"/>
            <ac:spMk id="221" creationId="{00000000-0000-0000-0000-000000000000}"/>
          </ac:spMkLst>
        </pc:spChg>
        <pc:picChg chg="add mod">
          <ac:chgData name="Ahmet  Çetinkaya" userId="259457b4-baab-4c63-bf37-2546168af432" providerId="ADAL" clId="{CA111D67-32B3-4152-BFC5-FEDBBFD8D2B3}" dt="2022-06-01T08:46:42.232" v="1218" actId="14826"/>
          <ac:picMkLst>
            <pc:docMk/>
            <pc:sldMk cId="3969827854" sldId="307"/>
            <ac:picMk id="5" creationId="{7145D997-78B1-AD0F-A100-C808FFAB74B4}"/>
          </ac:picMkLst>
        </pc:picChg>
      </pc:sldChg>
      <pc:sldChg chg="addSp delSp modSp add mod">
        <pc:chgData name="Ahmet  Çetinkaya" userId="259457b4-baab-4c63-bf37-2546168af432" providerId="ADAL" clId="{CA111D67-32B3-4152-BFC5-FEDBBFD8D2B3}" dt="2022-06-01T08:58:44.722" v="1397" actId="1076"/>
        <pc:sldMkLst>
          <pc:docMk/>
          <pc:sldMk cId="785952101" sldId="308"/>
        </pc:sldMkLst>
        <pc:spChg chg="add del mod">
          <ac:chgData name="Ahmet  Çetinkaya" userId="259457b4-baab-4c63-bf37-2546168af432" providerId="ADAL" clId="{CA111D67-32B3-4152-BFC5-FEDBBFD8D2B3}" dt="2022-06-01T08:49:34.124" v="1237" actId="21"/>
          <ac:spMkLst>
            <pc:docMk/>
            <pc:sldMk cId="785952101" sldId="308"/>
            <ac:spMk id="5" creationId="{8A84BFA1-B71E-D632-6079-87D0B3DEFA72}"/>
          </ac:spMkLst>
        </pc:spChg>
        <pc:spChg chg="add mod">
          <ac:chgData name="Ahmet  Çetinkaya" userId="259457b4-baab-4c63-bf37-2546168af432" providerId="ADAL" clId="{CA111D67-32B3-4152-BFC5-FEDBBFD8D2B3}" dt="2022-06-01T08:58:44.722" v="1397" actId="1076"/>
          <ac:spMkLst>
            <pc:docMk/>
            <pc:sldMk cId="785952101" sldId="308"/>
            <ac:spMk id="6" creationId="{FF594AEB-CCA7-7BA5-BED4-0F0F195F4005}"/>
          </ac:spMkLst>
        </pc:spChg>
        <pc:spChg chg="add mod">
          <ac:chgData name="Ahmet  Çetinkaya" userId="259457b4-baab-4c63-bf37-2546168af432" providerId="ADAL" clId="{CA111D67-32B3-4152-BFC5-FEDBBFD8D2B3}" dt="2022-06-01T08:57:54.443" v="1379"/>
          <ac:spMkLst>
            <pc:docMk/>
            <pc:sldMk cId="785952101" sldId="308"/>
            <ac:spMk id="9" creationId="{26DB6C70-3CE5-C095-581F-525CB3D14D59}"/>
          </ac:spMkLst>
        </pc:spChg>
        <pc:spChg chg="mod">
          <ac:chgData name="Ahmet  Çetinkaya" userId="259457b4-baab-4c63-bf37-2546168af432" providerId="ADAL" clId="{CA111D67-32B3-4152-BFC5-FEDBBFD8D2B3}" dt="2022-06-01T08:36:23.866" v="1140"/>
          <ac:spMkLst>
            <pc:docMk/>
            <pc:sldMk cId="785952101" sldId="308"/>
            <ac:spMk id="221" creationId="{00000000-0000-0000-0000-000000000000}"/>
          </ac:spMkLst>
        </pc:spChg>
        <pc:picChg chg="add del mod">
          <ac:chgData name="Ahmet  Çetinkaya" userId="259457b4-baab-4c63-bf37-2546168af432" providerId="ADAL" clId="{CA111D67-32B3-4152-BFC5-FEDBBFD8D2B3}" dt="2022-06-01T08:49:30.684" v="1235" actId="21"/>
          <ac:picMkLst>
            <pc:docMk/>
            <pc:sldMk cId="785952101" sldId="308"/>
            <ac:picMk id="3" creationId="{7021A37E-F843-3439-BAB0-8538B2383C2E}"/>
          </ac:picMkLst>
        </pc:picChg>
        <pc:picChg chg="add mod">
          <ac:chgData name="Ahmet  Çetinkaya" userId="259457b4-baab-4c63-bf37-2546168af432" providerId="ADAL" clId="{CA111D67-32B3-4152-BFC5-FEDBBFD8D2B3}" dt="2022-06-01T08:47:53.917" v="1221" actId="14826"/>
          <ac:picMkLst>
            <pc:docMk/>
            <pc:sldMk cId="785952101" sldId="308"/>
            <ac:picMk id="4" creationId="{32B69508-DE7B-684B-9082-2E20B578A7F8}"/>
          </ac:picMkLst>
        </pc:picChg>
      </pc:sldChg>
      <pc:sldChg chg="addSp modSp add mod">
        <pc:chgData name="Ahmet  Çetinkaya" userId="259457b4-baab-4c63-bf37-2546168af432" providerId="ADAL" clId="{CA111D67-32B3-4152-BFC5-FEDBBFD8D2B3}" dt="2022-06-01T08:58:40.181" v="1396" actId="1076"/>
        <pc:sldMkLst>
          <pc:docMk/>
          <pc:sldMk cId="3713200562" sldId="309"/>
        </pc:sldMkLst>
        <pc:spChg chg="add mod">
          <ac:chgData name="Ahmet  Çetinkaya" userId="259457b4-baab-4c63-bf37-2546168af432" providerId="ADAL" clId="{CA111D67-32B3-4152-BFC5-FEDBBFD8D2B3}" dt="2022-06-01T08:58:40.181" v="1396" actId="1076"/>
          <ac:spMkLst>
            <pc:docMk/>
            <pc:sldMk cId="3713200562" sldId="309"/>
            <ac:spMk id="5" creationId="{2A8855C0-9F83-8E0B-B805-CD639E35D00F}"/>
          </ac:spMkLst>
        </pc:spChg>
        <pc:spChg chg="add mod">
          <ac:chgData name="Ahmet  Çetinkaya" userId="259457b4-baab-4c63-bf37-2546168af432" providerId="ADAL" clId="{CA111D67-32B3-4152-BFC5-FEDBBFD8D2B3}" dt="2022-06-01T08:58:38.266" v="1395" actId="1076"/>
          <ac:spMkLst>
            <pc:docMk/>
            <pc:sldMk cId="3713200562" sldId="309"/>
            <ac:spMk id="6" creationId="{0D337A78-59E9-6A99-9FFD-417CCBA95240}"/>
          </ac:spMkLst>
        </pc:spChg>
        <pc:spChg chg="mod">
          <ac:chgData name="Ahmet  Çetinkaya" userId="259457b4-baab-4c63-bf37-2546168af432" providerId="ADAL" clId="{CA111D67-32B3-4152-BFC5-FEDBBFD8D2B3}" dt="2022-06-01T08:36:36.314" v="1146"/>
          <ac:spMkLst>
            <pc:docMk/>
            <pc:sldMk cId="3713200562" sldId="309"/>
            <ac:spMk id="221" creationId="{00000000-0000-0000-0000-000000000000}"/>
          </ac:spMkLst>
        </pc:spChg>
        <pc:picChg chg="add mod">
          <ac:chgData name="Ahmet  Çetinkaya" userId="259457b4-baab-4c63-bf37-2546168af432" providerId="ADAL" clId="{CA111D67-32B3-4152-BFC5-FEDBBFD8D2B3}" dt="2022-06-01T08:49:31.637" v="1236"/>
          <ac:picMkLst>
            <pc:docMk/>
            <pc:sldMk cId="3713200562" sldId="309"/>
            <ac:picMk id="4" creationId="{0863B9B8-71F5-5B34-7528-948241E3E15E}"/>
          </ac:picMkLst>
        </pc:picChg>
      </pc:sldChg>
      <pc:sldChg chg="addSp delSp modSp add mod">
        <pc:chgData name="Ahmet  Çetinkaya" userId="259457b4-baab-4c63-bf37-2546168af432" providerId="ADAL" clId="{CA111D67-32B3-4152-BFC5-FEDBBFD8D2B3}" dt="2022-06-01T08:58:35.015" v="1393" actId="1076"/>
        <pc:sldMkLst>
          <pc:docMk/>
          <pc:sldMk cId="386610155" sldId="310"/>
        </pc:sldMkLst>
        <pc:spChg chg="add mod">
          <ac:chgData name="Ahmet  Çetinkaya" userId="259457b4-baab-4c63-bf37-2546168af432" providerId="ADAL" clId="{CA111D67-32B3-4152-BFC5-FEDBBFD8D2B3}" dt="2022-06-01T08:58:32.792" v="1392" actId="1076"/>
          <ac:spMkLst>
            <pc:docMk/>
            <pc:sldMk cId="386610155" sldId="310"/>
            <ac:spMk id="5" creationId="{11119D7B-E1AF-355F-8548-AE049DA984E0}"/>
          </ac:spMkLst>
        </pc:spChg>
        <pc:spChg chg="add mod">
          <ac:chgData name="Ahmet  Çetinkaya" userId="259457b4-baab-4c63-bf37-2546168af432" providerId="ADAL" clId="{CA111D67-32B3-4152-BFC5-FEDBBFD8D2B3}" dt="2022-06-01T08:58:35.015" v="1393" actId="1076"/>
          <ac:spMkLst>
            <pc:docMk/>
            <pc:sldMk cId="386610155" sldId="310"/>
            <ac:spMk id="8" creationId="{8E811720-758E-2206-4B12-5C35BC721428}"/>
          </ac:spMkLst>
        </pc:spChg>
        <pc:spChg chg="add mod">
          <ac:chgData name="Ahmet  Çetinkaya" userId="259457b4-baab-4c63-bf37-2546168af432" providerId="ADAL" clId="{CA111D67-32B3-4152-BFC5-FEDBBFD8D2B3}" dt="2022-06-01T08:57:56.322" v="1381"/>
          <ac:spMkLst>
            <pc:docMk/>
            <pc:sldMk cId="386610155" sldId="310"/>
            <ac:spMk id="9" creationId="{20363633-0BEF-05B9-92F9-D18039B57095}"/>
          </ac:spMkLst>
        </pc:spChg>
        <pc:spChg chg="mod">
          <ac:chgData name="Ahmet  Çetinkaya" userId="259457b4-baab-4c63-bf37-2546168af432" providerId="ADAL" clId="{CA111D67-32B3-4152-BFC5-FEDBBFD8D2B3}" dt="2022-06-01T08:36:44.875" v="1149"/>
          <ac:spMkLst>
            <pc:docMk/>
            <pc:sldMk cId="386610155" sldId="310"/>
            <ac:spMk id="221" creationId="{00000000-0000-0000-0000-000000000000}"/>
          </ac:spMkLst>
        </pc:spChg>
        <pc:picChg chg="add mod ord">
          <ac:chgData name="Ahmet  Çetinkaya" userId="259457b4-baab-4c63-bf37-2546168af432" providerId="ADAL" clId="{CA111D67-32B3-4152-BFC5-FEDBBFD8D2B3}" dt="2022-06-01T08:51:30.506" v="1259" actId="167"/>
          <ac:picMkLst>
            <pc:docMk/>
            <pc:sldMk cId="386610155" sldId="310"/>
            <ac:picMk id="3" creationId="{3B3BD199-5143-1985-8061-F685651797BA}"/>
          </ac:picMkLst>
        </pc:picChg>
        <pc:picChg chg="add del mod">
          <ac:chgData name="Ahmet  Çetinkaya" userId="259457b4-baab-4c63-bf37-2546168af432" providerId="ADAL" clId="{CA111D67-32B3-4152-BFC5-FEDBBFD8D2B3}" dt="2022-06-01T08:51:31.498" v="1260" actId="478"/>
          <ac:picMkLst>
            <pc:docMk/>
            <pc:sldMk cId="386610155" sldId="310"/>
            <ac:picMk id="4" creationId="{6617597D-80FF-5DF2-E214-163F0F3A39A5}"/>
          </ac:picMkLst>
        </pc:picChg>
      </pc:sldChg>
      <pc:sldChg chg="addSp delSp modSp add mod">
        <pc:chgData name="Ahmet  Çetinkaya" userId="259457b4-baab-4c63-bf37-2546168af432" providerId="ADAL" clId="{CA111D67-32B3-4152-BFC5-FEDBBFD8D2B3}" dt="2022-06-01T08:58:11.590" v="1387" actId="478"/>
        <pc:sldMkLst>
          <pc:docMk/>
          <pc:sldMk cId="318317025" sldId="311"/>
        </pc:sldMkLst>
        <pc:spChg chg="add del mod">
          <ac:chgData name="Ahmet  Çetinkaya" userId="259457b4-baab-4c63-bf37-2546168af432" providerId="ADAL" clId="{CA111D67-32B3-4152-BFC5-FEDBBFD8D2B3}" dt="2022-06-01T08:58:11.590" v="1387" actId="478"/>
          <ac:spMkLst>
            <pc:docMk/>
            <pc:sldMk cId="318317025" sldId="311"/>
            <ac:spMk id="7" creationId="{54F26F9F-3825-5106-66D8-0A82F4CFEE9D}"/>
          </ac:spMkLst>
        </pc:spChg>
        <pc:spChg chg="add mod">
          <ac:chgData name="Ahmet  Çetinkaya" userId="259457b4-baab-4c63-bf37-2546168af432" providerId="ADAL" clId="{CA111D67-32B3-4152-BFC5-FEDBBFD8D2B3}" dt="2022-06-01T08:58:09.075" v="1386"/>
          <ac:spMkLst>
            <pc:docMk/>
            <pc:sldMk cId="318317025" sldId="311"/>
            <ac:spMk id="8" creationId="{02E27560-B98A-52E9-C63F-FDF42AA8A313}"/>
          </ac:spMkLst>
        </pc:spChg>
        <pc:spChg chg="mod">
          <ac:chgData name="Ahmet  Çetinkaya" userId="259457b4-baab-4c63-bf37-2546168af432" providerId="ADAL" clId="{CA111D67-32B3-4152-BFC5-FEDBBFD8D2B3}" dt="2022-06-01T08:36:53.552" v="1153"/>
          <ac:spMkLst>
            <pc:docMk/>
            <pc:sldMk cId="318317025" sldId="311"/>
            <ac:spMk id="221" creationId="{00000000-0000-0000-0000-000000000000}"/>
          </ac:spMkLst>
        </pc:spChg>
        <pc:picChg chg="add mod">
          <ac:chgData name="Ahmet  Çetinkaya" userId="259457b4-baab-4c63-bf37-2546168af432" providerId="ADAL" clId="{CA111D67-32B3-4152-BFC5-FEDBBFD8D2B3}" dt="2022-06-01T08:53:54.284" v="1288" actId="1076"/>
          <ac:picMkLst>
            <pc:docMk/>
            <pc:sldMk cId="318317025" sldId="311"/>
            <ac:picMk id="4" creationId="{FC373587-C989-12C3-E4A2-F8D3E8041775}"/>
          </ac:picMkLst>
        </pc:picChg>
        <pc:picChg chg="add mod">
          <ac:chgData name="Ahmet  Çetinkaya" userId="259457b4-baab-4c63-bf37-2546168af432" providerId="ADAL" clId="{CA111D67-32B3-4152-BFC5-FEDBBFD8D2B3}" dt="2022-06-01T08:53:54.284" v="1288" actId="1076"/>
          <ac:picMkLst>
            <pc:docMk/>
            <pc:sldMk cId="318317025" sldId="311"/>
            <ac:picMk id="5" creationId="{8C110AAD-163A-FD44-4839-2C3AEFBAD074}"/>
          </ac:picMkLst>
        </pc:picChg>
        <pc:picChg chg="add mod">
          <ac:chgData name="Ahmet  Çetinkaya" userId="259457b4-baab-4c63-bf37-2546168af432" providerId="ADAL" clId="{CA111D67-32B3-4152-BFC5-FEDBBFD8D2B3}" dt="2022-06-01T08:53:54.284" v="1288" actId="1076"/>
          <ac:picMkLst>
            <pc:docMk/>
            <pc:sldMk cId="318317025" sldId="311"/>
            <ac:picMk id="6" creationId="{F19E341A-169B-A8DC-BD1B-63917FCF25E9}"/>
          </ac:picMkLst>
        </pc:picChg>
      </pc:sldChg>
      <pc:sldChg chg="addSp modSp add mod">
        <pc:chgData name="Ahmet  Çetinkaya" userId="259457b4-baab-4c63-bf37-2546168af432" providerId="ADAL" clId="{CA111D67-32B3-4152-BFC5-FEDBBFD8D2B3}" dt="2022-06-01T08:58:18.666" v="1390" actId="1076"/>
        <pc:sldMkLst>
          <pc:docMk/>
          <pc:sldMk cId="4290484526" sldId="312"/>
        </pc:sldMkLst>
        <pc:spChg chg="add mod">
          <ac:chgData name="Ahmet  Çetinkaya" userId="259457b4-baab-4c63-bf37-2546168af432" providerId="ADAL" clId="{CA111D67-32B3-4152-BFC5-FEDBBFD8D2B3}" dt="2022-06-01T08:58:18.666" v="1390" actId="1076"/>
          <ac:spMkLst>
            <pc:docMk/>
            <pc:sldMk cId="4290484526" sldId="312"/>
            <ac:spMk id="2" creationId="{0AC85185-6146-82AA-2FDA-5FEB207D9379}"/>
          </ac:spMkLst>
        </pc:spChg>
        <pc:spChg chg="add mod">
          <ac:chgData name="Ahmet  Çetinkaya" userId="259457b4-baab-4c63-bf37-2546168af432" providerId="ADAL" clId="{CA111D67-32B3-4152-BFC5-FEDBBFD8D2B3}" dt="2022-06-01T08:58:15.346" v="1389" actId="1076"/>
          <ac:spMkLst>
            <pc:docMk/>
            <pc:sldMk cId="4290484526" sldId="312"/>
            <ac:spMk id="6" creationId="{1E7AB804-AC95-A57C-0C98-7D485C28BFDF}"/>
          </ac:spMkLst>
        </pc:spChg>
        <pc:spChg chg="mod">
          <ac:chgData name="Ahmet  Çetinkaya" userId="259457b4-baab-4c63-bf37-2546168af432" providerId="ADAL" clId="{CA111D67-32B3-4152-BFC5-FEDBBFD8D2B3}" dt="2022-06-01T08:37:01.694" v="1158"/>
          <ac:spMkLst>
            <pc:docMk/>
            <pc:sldMk cId="4290484526" sldId="312"/>
            <ac:spMk id="221" creationId="{00000000-0000-0000-0000-000000000000}"/>
          </ac:spMkLst>
        </pc:spChg>
        <pc:picChg chg="add mod">
          <ac:chgData name="Ahmet  Çetinkaya" userId="259457b4-baab-4c63-bf37-2546168af432" providerId="ADAL" clId="{CA111D67-32B3-4152-BFC5-FEDBBFD8D2B3}" dt="2022-06-01T08:54:40.310" v="1297" actId="14826"/>
          <ac:picMkLst>
            <pc:docMk/>
            <pc:sldMk cId="4290484526" sldId="312"/>
            <ac:picMk id="4" creationId="{EA2D5E6E-5270-48B1-BF43-C5AB8D6112D7}"/>
          </ac:picMkLst>
        </pc:picChg>
      </pc:sldChg>
      <pc:sldChg chg="addSp modSp add del mod">
        <pc:chgData name="Ahmet  Çetinkaya" userId="259457b4-baab-4c63-bf37-2546168af432" providerId="ADAL" clId="{CA111D67-32B3-4152-BFC5-FEDBBFD8D2B3}" dt="2022-06-01T08:54:49.324" v="1299" actId="47"/>
        <pc:sldMkLst>
          <pc:docMk/>
          <pc:sldMk cId="3847848374" sldId="313"/>
        </pc:sldMkLst>
        <pc:spChg chg="mod">
          <ac:chgData name="Ahmet  Çetinkaya" userId="259457b4-baab-4c63-bf37-2546168af432" providerId="ADAL" clId="{CA111D67-32B3-4152-BFC5-FEDBBFD8D2B3}" dt="2022-06-01T08:37:09.239" v="1162"/>
          <ac:spMkLst>
            <pc:docMk/>
            <pc:sldMk cId="3847848374" sldId="313"/>
            <ac:spMk id="221" creationId="{00000000-0000-0000-0000-000000000000}"/>
          </ac:spMkLst>
        </pc:spChg>
        <pc:picChg chg="add mod">
          <ac:chgData name="Ahmet  Çetinkaya" userId="259457b4-baab-4c63-bf37-2546168af432" providerId="ADAL" clId="{CA111D67-32B3-4152-BFC5-FEDBBFD8D2B3}" dt="2022-06-01T08:50:59.487" v="1252"/>
          <ac:picMkLst>
            <pc:docMk/>
            <pc:sldMk cId="3847848374" sldId="313"/>
            <ac:picMk id="4" creationId="{5C399537-76AE-8727-0885-8EFB6C5B5972}"/>
          </ac:picMkLst>
        </pc:picChg>
      </pc:sldChg>
      <pc:sldChg chg="addSp delSp modSp add mod">
        <pc:chgData name="Ahmet  Çetinkaya" userId="259457b4-baab-4c63-bf37-2546168af432" providerId="ADAL" clId="{CA111D67-32B3-4152-BFC5-FEDBBFD8D2B3}" dt="2022-06-01T08:58:05.660" v="1385" actId="1076"/>
        <pc:sldMkLst>
          <pc:docMk/>
          <pc:sldMk cId="1905128972" sldId="314"/>
        </pc:sldMkLst>
        <pc:spChg chg="add mod">
          <ac:chgData name="Ahmet  Çetinkaya" userId="259457b4-baab-4c63-bf37-2546168af432" providerId="ADAL" clId="{CA111D67-32B3-4152-BFC5-FEDBBFD8D2B3}" dt="2022-06-01T08:58:05.660" v="1385" actId="1076"/>
          <ac:spMkLst>
            <pc:docMk/>
            <pc:sldMk cId="1905128972" sldId="314"/>
            <ac:spMk id="11" creationId="{C7CDC4A4-5BCF-6F65-6B1B-5D36BC61C9E3}"/>
          </ac:spMkLst>
        </pc:spChg>
        <pc:picChg chg="add mod ord">
          <ac:chgData name="Ahmet  Çetinkaya" userId="259457b4-baab-4c63-bf37-2546168af432" providerId="ADAL" clId="{CA111D67-32B3-4152-BFC5-FEDBBFD8D2B3}" dt="2022-06-01T08:56:57.228" v="1308" actId="167"/>
          <ac:picMkLst>
            <pc:docMk/>
            <pc:sldMk cId="1905128972" sldId="314"/>
            <ac:picMk id="3" creationId="{FB904E22-92B5-8B68-C439-7D95E11B3B12}"/>
          </ac:picMkLst>
        </pc:picChg>
        <pc:picChg chg="del">
          <ac:chgData name="Ahmet  Çetinkaya" userId="259457b4-baab-4c63-bf37-2546168af432" providerId="ADAL" clId="{CA111D67-32B3-4152-BFC5-FEDBBFD8D2B3}" dt="2022-06-01T08:56:59.202" v="1309" actId="478"/>
          <ac:picMkLst>
            <pc:docMk/>
            <pc:sldMk cId="1905128972" sldId="314"/>
            <ac:picMk id="5" creationId="{8C110AAD-163A-FD44-4839-2C3AEFBAD074}"/>
          </ac:picMkLst>
        </pc:picChg>
        <pc:picChg chg="del">
          <ac:chgData name="Ahmet  Çetinkaya" userId="259457b4-baab-4c63-bf37-2546168af432" providerId="ADAL" clId="{CA111D67-32B3-4152-BFC5-FEDBBFD8D2B3}" dt="2022-06-01T08:57:09.080" v="1314" actId="478"/>
          <ac:picMkLst>
            <pc:docMk/>
            <pc:sldMk cId="1905128972" sldId="314"/>
            <ac:picMk id="6" creationId="{F19E341A-169B-A8DC-BD1B-63917FCF25E9}"/>
          </ac:picMkLst>
        </pc:picChg>
        <pc:picChg chg="add mod ord">
          <ac:chgData name="Ahmet  Çetinkaya" userId="259457b4-baab-4c63-bf37-2546168af432" providerId="ADAL" clId="{CA111D67-32B3-4152-BFC5-FEDBBFD8D2B3}" dt="2022-06-01T08:57:08.303" v="1313" actId="167"/>
          <ac:picMkLst>
            <pc:docMk/>
            <pc:sldMk cId="1905128972" sldId="314"/>
            <ac:picMk id="8" creationId="{6A4869A5-2175-C085-A027-B5D7FA92BAC8}"/>
          </ac:picMkLst>
        </pc:picChg>
      </pc:sldChg>
      <pc:sldChg chg="addSp delSp modSp add mod">
        <pc:chgData name="Ahmet  Çetinkaya" userId="259457b4-baab-4c63-bf37-2546168af432" providerId="ADAL" clId="{CA111D67-32B3-4152-BFC5-FEDBBFD8D2B3}" dt="2022-06-01T09:01:01.931" v="1475" actId="12788"/>
        <pc:sldMkLst>
          <pc:docMk/>
          <pc:sldMk cId="901984632" sldId="315"/>
        </pc:sldMkLst>
        <pc:spChg chg="add mod">
          <ac:chgData name="Ahmet  Çetinkaya" userId="259457b4-baab-4c63-bf37-2546168af432" providerId="ADAL" clId="{CA111D67-32B3-4152-BFC5-FEDBBFD8D2B3}" dt="2022-06-01T09:00:29.252" v="1470" actId="12788"/>
          <ac:spMkLst>
            <pc:docMk/>
            <pc:sldMk cId="901984632" sldId="315"/>
            <ac:spMk id="2" creationId="{840A2D48-3D23-8C2C-CC7B-36862EE16DA2}"/>
          </ac:spMkLst>
        </pc:spChg>
        <pc:spChg chg="add mod">
          <ac:chgData name="Ahmet  Çetinkaya" userId="259457b4-baab-4c63-bf37-2546168af432" providerId="ADAL" clId="{CA111D67-32B3-4152-BFC5-FEDBBFD8D2B3}" dt="2022-06-01T09:01:01.931" v="1475" actId="12788"/>
          <ac:spMkLst>
            <pc:docMk/>
            <pc:sldMk cId="901984632" sldId="315"/>
            <ac:spMk id="7" creationId="{D084C208-5B3C-CE79-4AA5-23EE63DBEF52}"/>
          </ac:spMkLst>
        </pc:spChg>
        <pc:spChg chg="del">
          <ac:chgData name="Ahmet  Çetinkaya" userId="259457b4-baab-4c63-bf37-2546168af432" providerId="ADAL" clId="{CA111D67-32B3-4152-BFC5-FEDBBFD8D2B3}" dt="2022-06-01T08:59:14.808" v="1428" actId="478"/>
          <ac:spMkLst>
            <pc:docMk/>
            <pc:sldMk cId="901984632" sldId="315"/>
            <ac:spMk id="11" creationId="{C7CDC4A4-5BCF-6F65-6B1B-5D36BC61C9E3}"/>
          </ac:spMkLst>
        </pc:spChg>
        <pc:spChg chg="mod">
          <ac:chgData name="Ahmet  Çetinkaya" userId="259457b4-baab-4c63-bf37-2546168af432" providerId="ADAL" clId="{CA111D67-32B3-4152-BFC5-FEDBBFD8D2B3}" dt="2022-06-01T08:59:11.715" v="1424" actId="20577"/>
          <ac:spMkLst>
            <pc:docMk/>
            <pc:sldMk cId="901984632" sldId="315"/>
            <ac:spMk id="221" creationId="{00000000-0000-0000-0000-000000000000}"/>
          </ac:spMkLst>
        </pc:spChg>
        <pc:picChg chg="del">
          <ac:chgData name="Ahmet  Çetinkaya" userId="259457b4-baab-4c63-bf37-2546168af432" providerId="ADAL" clId="{CA111D67-32B3-4152-BFC5-FEDBBFD8D2B3}" dt="2022-06-01T08:59:13.437" v="1426" actId="478"/>
          <ac:picMkLst>
            <pc:docMk/>
            <pc:sldMk cId="901984632" sldId="315"/>
            <ac:picMk id="3" creationId="{FB904E22-92B5-8B68-C439-7D95E11B3B12}"/>
          </ac:picMkLst>
        </pc:picChg>
        <pc:picChg chg="del">
          <ac:chgData name="Ahmet  Çetinkaya" userId="259457b4-baab-4c63-bf37-2546168af432" providerId="ADAL" clId="{CA111D67-32B3-4152-BFC5-FEDBBFD8D2B3}" dt="2022-06-01T08:59:13.134" v="1425" actId="478"/>
          <ac:picMkLst>
            <pc:docMk/>
            <pc:sldMk cId="901984632" sldId="315"/>
            <ac:picMk id="4" creationId="{FC373587-C989-12C3-E4A2-F8D3E8041775}"/>
          </ac:picMkLst>
        </pc:picChg>
        <pc:picChg chg="add mod">
          <ac:chgData name="Ahmet  Çetinkaya" userId="259457b4-baab-4c63-bf37-2546168af432" providerId="ADAL" clId="{CA111D67-32B3-4152-BFC5-FEDBBFD8D2B3}" dt="2022-06-01T09:00:29.252" v="1470" actId="12788"/>
          <ac:picMkLst>
            <pc:docMk/>
            <pc:sldMk cId="901984632" sldId="315"/>
            <ac:picMk id="6" creationId="{27494D4C-531C-89A0-68D5-FD2EAEAECFB3}"/>
          </ac:picMkLst>
        </pc:picChg>
        <pc:picChg chg="del">
          <ac:chgData name="Ahmet  Çetinkaya" userId="259457b4-baab-4c63-bf37-2546168af432" providerId="ADAL" clId="{CA111D67-32B3-4152-BFC5-FEDBBFD8D2B3}" dt="2022-06-01T08:59:13.780" v="1427" actId="478"/>
          <ac:picMkLst>
            <pc:docMk/>
            <pc:sldMk cId="901984632" sldId="315"/>
            <ac:picMk id="8" creationId="{6A4869A5-2175-C085-A027-B5D7FA92BAC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1152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176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822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530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768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508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7186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8341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0128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2033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256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09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 panose="020B0502020202020204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8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Resim Yazısı">
  <p:cSld name="Başlık ve Resim Yazısı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7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7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5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7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im Yazılı Alıntı">
  <p:cSld name="Resim Yazılı Alıntı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8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18" name="Google Shape;118;p58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8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8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  <p:sp>
        <p:nvSpPr>
          <p:cNvPr id="123" name="Google Shape;123;p58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</a:p>
        </p:txBody>
      </p:sp>
      <p:sp>
        <p:nvSpPr>
          <p:cNvPr id="124" name="Google Shape;124;p58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sim Kartı">
  <p:cSld name="İsim Kartı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9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ıntı İsim Kartı">
  <p:cSld name="Alıntı İsim Kartı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0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36" name="Google Shape;136;p6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0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  <p:sp>
        <p:nvSpPr>
          <p:cNvPr id="140" name="Google Shape;140;p60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</a:p>
        </p:txBody>
      </p:sp>
      <p:sp>
        <p:nvSpPr>
          <p:cNvPr id="141" name="Google Shape;141;p60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ğru veya Yanlış">
  <p:cSld name="Doğru veya Yanlış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1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1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45" name="Google Shape;145;p61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46" name="Google Shape;146;p6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1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1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62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53" name="Google Shape;153;p6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3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63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60" name="Google Shape;160;p6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6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0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 panose="020B0502020202020204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0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0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5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 panose="020B0502020202020204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95" name="Google Shape;95;p55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p5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6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 panose="020B05020202020202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6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6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5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6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7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4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47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47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47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47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47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7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7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7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7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24" name="Google Shape;24;p47"/>
            <p:cNvSpPr/>
            <p:nvPr/>
          </p:nvSpPr>
          <p:spPr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7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7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7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://www.youtube.com/bmdersler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://www.youtube.com/bmdersler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/>
          <p:nvPr/>
        </p:nvSpPr>
        <p:spPr>
          <a:xfrm>
            <a:off x="5520082" y="4409575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1" name="Google Shape;191;p3"/>
          <p:cNvSpPr txBox="1">
            <a:spLocks noGrp="1"/>
          </p:cNvSpPr>
          <p:nvPr>
            <p:ph type="ctrTitle"/>
          </p:nvPr>
        </p:nvSpPr>
        <p:spPr>
          <a:xfrm>
            <a:off x="2197014" y="2813518"/>
            <a:ext cx="7588059" cy="190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 panose="020B0502020202020204"/>
              <a:buNone/>
            </a:pPr>
            <a:r>
              <a:rPr lang="tr-TR" sz="4000" b="1" dirty="0">
                <a:solidFill>
                  <a:schemeClr val="dk1"/>
                </a:solidFill>
              </a:rPr>
              <a:t> </a:t>
            </a:r>
            <a:br>
              <a:rPr lang="tr-TR" sz="4000" b="1" dirty="0">
                <a:solidFill>
                  <a:schemeClr val="dk1"/>
                </a:solidFill>
              </a:rPr>
            </a:br>
            <a:r>
              <a:rPr lang="tr-TR" sz="4000" b="1" dirty="0">
                <a:solidFill>
                  <a:schemeClr val="dk1"/>
                </a:solidFill>
              </a:rPr>
              <a:t>Veterinerlik Fakültesi Patoloji Ana Bilim Dalı Veri Yönetim Mobil Uygulaması</a:t>
            </a:r>
            <a:br>
              <a:rPr lang="tr-TR" sz="4000" b="1" dirty="0">
                <a:solidFill>
                  <a:schemeClr val="dk1"/>
                </a:solidFill>
              </a:rPr>
            </a:br>
            <a:endParaRPr sz="4000" b="1" dirty="0">
              <a:solidFill>
                <a:schemeClr val="dk1"/>
              </a:solidFill>
            </a:endParaRPr>
          </a:p>
        </p:txBody>
      </p: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</a:t>
            </a:fld>
            <a:endParaRPr lang="tr-TR"/>
          </a:p>
        </p:txBody>
      </p:sp>
      <p:sp>
        <p:nvSpPr>
          <p:cNvPr id="193" name="Google Shape;193;p3"/>
          <p:cNvSpPr txBox="1"/>
          <p:nvPr/>
        </p:nvSpPr>
        <p:spPr>
          <a:xfrm>
            <a:off x="5903442" y="4709532"/>
            <a:ext cx="5499078" cy="201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TR" sz="1600" b="1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Ahmet ÇETİNKAYA 1811404008</a:t>
            </a:r>
            <a:endParaRPr sz="1600" b="1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</a:t>
            </a: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28</a:t>
            </a: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/05/2022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Sürüm                         : v1</a:t>
            </a: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4" name="Google Shape;194;p3" descr="Kurumsal Kimlik | Burdur Mehmet Akif Ersoy Üniversitesi"/>
          <p:cNvPicPr preferRelativeResize="0"/>
          <p:nvPr/>
        </p:nvPicPr>
        <p:blipFill rotWithShape="1">
          <a:blip r:embed="rId3"/>
          <a:srcRect l="10292" t="8690" r="10665" b="11290"/>
          <a:stretch>
            <a:fillRect/>
          </a:stretch>
        </p:blipFill>
        <p:spPr>
          <a:xfrm>
            <a:off x="4951721" y="440737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"/>
          <p:cNvSpPr txBox="1"/>
          <p:nvPr/>
        </p:nvSpPr>
        <p:spPr>
          <a:xfrm>
            <a:off x="3771189" y="1268105"/>
            <a:ext cx="4439711" cy="107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 cap="none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 ile Mobil Programlamaya Giriş</a:t>
            </a:r>
            <a:endParaRPr sz="1800" b="1" cap="none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u="sng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4"/>
              </a:rPr>
              <a:t>www.youtube.com/BMderslerim</a:t>
            </a:r>
            <a:endParaRPr sz="1400" b="1" i="0" u="none" strike="noStrike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8" name="Google Shape;198;p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00" name="Picture 99"/>
          <p:cNvPicPr/>
          <p:nvPr/>
        </p:nvPicPr>
        <p:blipFill>
          <a:blip r:embed="rId6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0"/>
          <p:cNvPicPr>
            <a:picLocks noChangeAspect="1"/>
          </p:cNvPicPr>
          <p:nvPr/>
        </p:nvPicPr>
        <p:blipFill>
          <a:blip r:embed="rId7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BD199-5143-1985-8061-F68565179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4" y="1654689"/>
            <a:ext cx="2476872" cy="4434297"/>
          </a:xfrm>
          <a:prstGeom prst="rect">
            <a:avLst/>
          </a:prstGeom>
        </p:spPr>
      </p:pic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Bulgu Kayıtları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10</a:t>
            </a:fld>
            <a:endParaRPr lang="tr-TR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119D7B-E1AF-355F-8548-AE049DA98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037" y="1672602"/>
            <a:ext cx="9421906" cy="9633406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Diagnosis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 _diagnosis;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final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List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StatusType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_statusTypes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final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List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DiseaseType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_diseaseTypes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final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List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User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_users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[]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bool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_isConfiguredForm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bool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_isEditing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bool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_isLoading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final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_formKey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GlobalKey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FormState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&gt;()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@override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void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initState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super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initState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_getById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widget.pathologyReportId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_getAllStatusTypes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_getAllDiseaseTypes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_getAllUsers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void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_configureEditOrCreateForm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_isConfiguredForm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_isConfiguredForm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_diagnosis !=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 Edit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_isEditing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else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 Create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_diagnosis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Diagnosis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pathologyReportId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widget.pathologyReportId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_getById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async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_isLoading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var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widget._diagnosesService.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getById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!mounted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dynamic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body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jsonDecode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.body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body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'pathology_report_id'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!=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_diagnosis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Diagnosis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fromJson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body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_isLoading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_configureEditOrCreateForm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_getAllStatusTypes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async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var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widget._statusTypeService.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getList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page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pageSize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999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dynamic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body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jsonDecode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.body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!mounted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_statusTypes.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addAll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body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'data'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List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StatusType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fromJson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jsonDecode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jsonEncode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_getAllDiseaseTypes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async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var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widget._diseaseTypeService.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getList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page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pageSize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999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dynamic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body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jsonDecode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.body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!mounted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_diseaseTypes.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addAll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body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'data'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List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DiseaseType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fromJson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jsonDecode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jsonEncode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_getAllUsers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async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var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widget._userService.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getList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page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pageSize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999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dynamic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body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jsonDecode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.body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!mounted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_users.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addAll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body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'data'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List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map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User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fromJson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jsonDecode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jsonEncode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void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_save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_isEditing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_update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else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_create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_create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async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Response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widget._diagnosesService.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_diagnosis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Diagnosis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.statusCode !=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HttpStatus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.ok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"Bir sorun oluştu."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"Bulgu kaydı eklendi."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!mounted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_isEditing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_getById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_diagnosis?.pathologyReportId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_update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async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Response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widget._diagnosesService.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update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_diagnosis!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.statusCode !=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HttpStatus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.ok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"Bir sorun oluştu."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"Bulgu kaydı güncellendi."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_getById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_diagnosis?.pathologyReportId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_approve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async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_diagnosis?.approvedByUserId 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 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Response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widget._diagnosesService.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approve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_diagnosis!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.statusCode !=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HttpStatus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.ok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"Bir sorun oluştu."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context, 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"Bulgu raporu onaylandı."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kumimoji="0" lang="tr-TR" altLang="tr-TR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E811720-758E-2206-4B12-5C35BC721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251" y="1681371"/>
            <a:ext cx="9421906" cy="3400931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save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isEditing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update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else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Response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widget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diagnosesService.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create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diagnosis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Diagnosis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.statusCode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!=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HttpStatus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.ok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"Bir sorun oluştu."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"Bulgu kaydı eklendi."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mounted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isEditing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getById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diagnosis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pathologyReportId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update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Response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widget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diagnosesService.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update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diagnosis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.statusCode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!=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HttpStatus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.ok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"Bir sorun oluştu."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"Bulgu kaydı güncellendi."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getById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diagnosis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pathologyReportId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approve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diagnosis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approvedByUserId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 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Response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await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widget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diagnosesService.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approve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diagnosis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!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result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.statusCode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!=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HttpStatus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.ok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{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"Bir sorun oluştu."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ToastService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.showSnackBar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5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"Bulgu raporu onaylandı."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5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kumimoji="0" lang="tr-TR" altLang="tr-T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363633-0BEF-05B9-92F9-D18039B57095}"/>
              </a:ext>
            </a:extLst>
          </p:cNvPr>
          <p:cNvSpPr txBox="1"/>
          <p:nvPr/>
        </p:nvSpPr>
        <p:spPr>
          <a:xfrm>
            <a:off x="3252037" y="1365681"/>
            <a:ext cx="4253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Ayrıntılı olarak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youtube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videosunda anlatılmaktadır.</a:t>
            </a:r>
          </a:p>
        </p:txBody>
      </p:sp>
    </p:spTree>
    <p:extLst>
      <p:ext uri="{BB962C8B-B14F-4D97-AF65-F5344CB8AC3E}">
        <p14:creationId xmlns:p14="http://schemas.microsoft.com/office/powerpoint/2010/main" val="38661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Bulgu Raporunun Alt Bölümleri ve İşlemler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11</a:t>
            </a:fld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73587-C989-12C3-E4A2-F8D3E8041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6518" y="1774037"/>
            <a:ext cx="2470964" cy="43928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110AAD-163A-FD44-4839-2C3AEFBAD0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4119" y="1796579"/>
            <a:ext cx="2470964" cy="4392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E341A-169B-A8DC-BD1B-63917FCF25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11720" y="1774037"/>
            <a:ext cx="2470963" cy="4392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E27560-B98A-52E9-C63F-FDF42AA8A313}"/>
              </a:ext>
            </a:extLst>
          </p:cNvPr>
          <p:cNvSpPr txBox="1"/>
          <p:nvPr/>
        </p:nvSpPr>
        <p:spPr>
          <a:xfrm>
            <a:off x="3640878" y="6288017"/>
            <a:ext cx="4253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Ayrıntılı olarak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youtube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videosunda anlatılmaktadır.</a:t>
            </a:r>
          </a:p>
        </p:txBody>
      </p:sp>
    </p:spTree>
    <p:extLst>
      <p:ext uri="{BB962C8B-B14F-4D97-AF65-F5344CB8AC3E}">
        <p14:creationId xmlns:p14="http://schemas.microsoft.com/office/powerpoint/2010/main" val="31831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Analiz Kayıtları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12</a:t>
            </a:fld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D5E6E-5270-48B1-BF43-C5AB8D611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8857" y="1675425"/>
            <a:ext cx="2470964" cy="43928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C85185-6146-82AA-2FDA-5FEB207D9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037" y="1697966"/>
            <a:ext cx="11456894" cy="5816977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Scaffold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appBar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AppBar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title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${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analysis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??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Analiz Kaydı'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actions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PopupMenuButton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itemBuilder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PopupMenuItem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onTap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approve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"Onayla"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enabled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isEditing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IconButton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.save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onPressed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save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body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isLoading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?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Center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CircularProgressIndicator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SingleChildScrollView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Form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key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formKey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Column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//#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Type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Field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StatusType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statusTypes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selectedItem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analysis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!=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statusTypes.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firstWhereOrNull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.id ==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analysis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onChanged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analysis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itemAsString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?.name ??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showSearchBox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.BOTTOM_SHEET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dropdownSearchDecoration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InputDecoration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"Durum"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prefixIcon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.label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//#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Assignee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User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Field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User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users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selectedItem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analysis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!=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users.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firstWhereOrNull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.id ==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analysis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assigneeUserId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onChanged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analysis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assigneeUserId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itemAsString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${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firstName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 ${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lastName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showSearchBox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.BOTTOM_SHEET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dropdownSearchDecoration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InputDecoration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"Atanan Kişi"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prefixIcon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.person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endParaRPr kumimoji="0" lang="tr-TR" altLang="tr-T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AB804-AC95-A57C-0C98-7D485C28BFDF}"/>
              </a:ext>
            </a:extLst>
          </p:cNvPr>
          <p:cNvSpPr txBox="1"/>
          <p:nvPr/>
        </p:nvSpPr>
        <p:spPr>
          <a:xfrm>
            <a:off x="3252037" y="1365681"/>
            <a:ext cx="4253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Ayrıntılı olarak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youtube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videosunda anlatılmaktadır.</a:t>
            </a:r>
          </a:p>
        </p:txBody>
      </p:sp>
    </p:spTree>
    <p:extLst>
      <p:ext uri="{BB962C8B-B14F-4D97-AF65-F5344CB8AC3E}">
        <p14:creationId xmlns:p14="http://schemas.microsoft.com/office/powerpoint/2010/main" val="429048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4869A5-2175-C085-A027-B5D7FA92B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358" y="1796578"/>
            <a:ext cx="2473325" cy="4392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904E22-92B5-8B68-C439-7D95E11B3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345" y="1796579"/>
            <a:ext cx="2460738" cy="4392827"/>
          </a:xfrm>
          <a:prstGeom prst="rect">
            <a:avLst/>
          </a:prstGeom>
        </p:spPr>
      </p:pic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Bulgu Raporunun Alt Bölümleri ve İşlemler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13</a:t>
            </a:fld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73587-C989-12C3-E4A2-F8D3E80417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76518" y="1774037"/>
            <a:ext cx="2470964" cy="4392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CDC4A4-5BCF-6F65-6B1B-5D36BC61C9E3}"/>
              </a:ext>
            </a:extLst>
          </p:cNvPr>
          <p:cNvSpPr txBox="1"/>
          <p:nvPr/>
        </p:nvSpPr>
        <p:spPr>
          <a:xfrm>
            <a:off x="3640878" y="6288017"/>
            <a:ext cx="4253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Ayrıntılı olarak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youtube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videosunda anlatılmaktadır.</a:t>
            </a:r>
          </a:p>
        </p:txBody>
      </p:sp>
    </p:spTree>
    <p:extLst>
      <p:ext uri="{BB962C8B-B14F-4D97-AF65-F5344CB8AC3E}">
        <p14:creationId xmlns:p14="http://schemas.microsoft.com/office/powerpoint/2010/main" val="1905128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İndirme Adresi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14</a:t>
            </a:fld>
            <a:endParaRPr lang="tr-T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0A2D48-3D23-8C2C-CC7B-36862EE16DA2}"/>
              </a:ext>
            </a:extLst>
          </p:cNvPr>
          <p:cNvSpPr txBox="1"/>
          <p:nvPr/>
        </p:nvSpPr>
        <p:spPr>
          <a:xfrm>
            <a:off x="2338400" y="3155903"/>
            <a:ext cx="7515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4000" b="1" dirty="0"/>
              <a:t>ahmetcetinkaya.me/vetproject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94D4C-531C-89A0-68D5-FD2EAEAEC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90" y="1555558"/>
            <a:ext cx="1447619" cy="1447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4C208-5B3C-CE79-4AA5-23EE63DBEF52}"/>
              </a:ext>
            </a:extLst>
          </p:cNvPr>
          <p:cNvSpPr txBox="1"/>
          <p:nvPr/>
        </p:nvSpPr>
        <p:spPr>
          <a:xfrm>
            <a:off x="5432998" y="272229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800" b="1" dirty="0" err="1"/>
              <a:t>VetProject</a:t>
            </a:r>
            <a:endParaRPr lang="tr-TR" sz="1800" b="1" dirty="0"/>
          </a:p>
        </p:txBody>
      </p:sp>
    </p:spTree>
    <p:extLst>
      <p:ext uri="{BB962C8B-B14F-4D97-AF65-F5344CB8AC3E}">
        <p14:creationId xmlns:p14="http://schemas.microsoft.com/office/powerpoint/2010/main" val="901984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>
            <a:spLocks noGrp="1"/>
          </p:cNvSpPr>
          <p:nvPr>
            <p:ph type="title"/>
          </p:nvPr>
        </p:nvSpPr>
        <p:spPr>
          <a:xfrm>
            <a:off x="1311579" y="47864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Yardımcı Kaynaklar</a:t>
            </a:r>
            <a:br>
              <a:rPr lang="tr-TR" b="1" dirty="0"/>
            </a:br>
            <a:endParaRPr lang="tr-TR" b="1" dirty="0"/>
          </a:p>
        </p:txBody>
      </p: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15</a:t>
            </a:fld>
            <a:endParaRPr lang="tr-TR"/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3"/>
          <a:srcRect l="7414" t="14357" r="29954"/>
          <a:stretch>
            <a:fillRect/>
          </a:stretch>
        </p:blipFill>
        <p:spPr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" name="Google Shape;207;p4"/>
          <p:cNvSpPr txBox="1"/>
          <p:nvPr/>
        </p:nvSpPr>
        <p:spPr>
          <a:xfrm>
            <a:off x="2592925" y="1264555"/>
            <a:ext cx="81534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Veterinerlik Fakültesi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endParaRPr lang="tr-TR"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https://docs.flutter.dev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endParaRPr lang="tr-TR"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https://dart.dev/guides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endParaRPr lang="tr-TR"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Kullanılan paketlerin dokümanları</a:t>
            </a:r>
            <a:endParaRPr sz="1800" b="0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38770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"/>
          <p:cNvSpPr/>
          <p:nvPr/>
        </p:nvSpPr>
        <p:spPr>
          <a:xfrm>
            <a:off x="5872293" y="4384127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39" name="Google Shape;539;p46"/>
          <p:cNvSpPr txBox="1"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 panose="020B0502020202020204"/>
              <a:buNone/>
            </a:pPr>
            <a:r>
              <a:rPr lang="tr-TR" b="1">
                <a:solidFill>
                  <a:schemeClr val="dk1"/>
                </a:solidFill>
              </a:rPr>
              <a:t>İlginiz için teşekkürler…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40" name="Google Shape;540;p46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16</a:t>
            </a:fld>
            <a:endParaRPr lang="tr-TR"/>
          </a:p>
        </p:txBody>
      </p:sp>
      <p:sp>
        <p:nvSpPr>
          <p:cNvPr id="541" name="Google Shape;541;p46"/>
          <p:cNvSpPr txBox="1"/>
          <p:nvPr/>
        </p:nvSpPr>
        <p:spPr>
          <a:xfrm>
            <a:off x="6251099" y="4600165"/>
            <a:ext cx="5499078" cy="201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TR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Ahmet ÇETİNKAYA 1811404008</a:t>
            </a:r>
            <a:br>
              <a:rPr lang="tr-TR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</a:b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E-posta                       : ahmetcetinkaya7@outlook.com</a:t>
            </a:r>
            <a:endParaRPr sz="1600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28/05/2022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E-posta                       : ismkir@gmail.com</a:t>
            </a:r>
          </a:p>
        </p:txBody>
      </p:sp>
      <p:pic>
        <p:nvPicPr>
          <p:cNvPr id="542" name="Google Shape;542;p46" descr="Kurumsal Kimlik | Burdur Mehmet Akif Ersoy Üniversitesi"/>
          <p:cNvPicPr preferRelativeResize="0"/>
          <p:nvPr/>
        </p:nvPicPr>
        <p:blipFill rotWithShape="1">
          <a:blip r:embed="rId3"/>
          <a:srcRect l="10292" t="8690" r="10665" b="11290"/>
          <a:stretch>
            <a:fillRect/>
          </a:stretch>
        </p:blipFill>
        <p:spPr>
          <a:xfrm>
            <a:off x="4732786" y="370695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/>
          <p:cNvSpPr txBox="1"/>
          <p:nvPr/>
        </p:nvSpPr>
        <p:spPr>
          <a:xfrm>
            <a:off x="3575731" y="1214540"/>
            <a:ext cx="4427150" cy="94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 ile Mobil Programlamaya Giriş</a:t>
            </a:r>
            <a:endParaRPr sz="1800" b="1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b="1" u="sng" cap="none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4"/>
              </a:rPr>
              <a:t>www.youtube.com/BMderslerim</a:t>
            </a:r>
            <a:endParaRPr sz="1400" b="1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547" name="Google Shape;547;p4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" name="Picture 0"/>
          <p:cNvPicPr>
            <a:picLocks noChangeAspect="1"/>
          </p:cNvPicPr>
          <p:nvPr/>
        </p:nvPicPr>
        <p:blipFill>
          <a:blip r:embed="rId6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7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>
            <a:spLocks noGrp="1"/>
          </p:cNvSpPr>
          <p:nvPr>
            <p:ph type="title"/>
          </p:nvPr>
        </p:nvSpPr>
        <p:spPr>
          <a:xfrm>
            <a:off x="1311579" y="47864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/>
              <a:t>İÇİNDEKİLER</a:t>
            </a:r>
          </a:p>
        </p:txBody>
      </p: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</a:t>
            </a:fld>
            <a:endParaRPr lang="tr-TR"/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3"/>
          <a:srcRect l="7414" t="14357" r="29954"/>
          <a:stretch>
            <a:fillRect/>
          </a:stretch>
        </p:blipFill>
        <p:spPr>
          <a:xfrm>
            <a:off x="10026650" y="4741251"/>
            <a:ext cx="1812026" cy="200276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7" name="Google Shape;207;p4"/>
          <p:cNvSpPr txBox="1"/>
          <p:nvPr/>
        </p:nvSpPr>
        <p:spPr>
          <a:xfrm>
            <a:off x="2592925" y="1264555"/>
            <a:ext cx="81534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 Hakkında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 Ekranları</a:t>
            </a:r>
            <a:endParaRPr lang="tr-TR"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Patoloji Kayıtları Ekranı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Patoloji Raporu Ekranı ve İşlemleri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Patoloji Raporunun Alt Bölümleri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Numuneler Ekranı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Numune Ekranı ve İşlemleri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Bulgu Kayıtları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Bulgu Raporunun Alt Bölümleri ve İşlemler</a:t>
            </a:r>
            <a:endParaRPr lang="tr-TR"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Analiz Kayıtları</a:t>
            </a:r>
          </a:p>
          <a:p>
            <a:pPr marL="342900" indent="-342900" algn="just">
              <a:spcBef>
                <a:spcPts val="1000"/>
              </a:spcBef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Analiz Raporunun Alt Bölümleri ve İşlemler</a:t>
            </a:r>
            <a:endParaRPr lang="tr-TR"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Yardımcı Kaynaklar</a:t>
            </a: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Hakkında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3</a:t>
            </a:fld>
            <a:endParaRPr lang="tr-TR"/>
          </a:p>
        </p:txBody>
      </p:sp>
      <p:sp>
        <p:nvSpPr>
          <p:cNvPr id="223" name="Google Shape;223;p6"/>
          <p:cNvSpPr txBox="1">
            <a:spLocks noGrp="1"/>
          </p:cNvSpPr>
          <p:nvPr>
            <p:ph type="body" idx="1"/>
          </p:nvPr>
        </p:nvSpPr>
        <p:spPr>
          <a:xfrm>
            <a:off x="1788167" y="1275271"/>
            <a:ext cx="78486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 b="1" dirty="0"/>
              <a:t>Mehmet Akif Ersoy Üniversitesi Veteriner Fakültesi Patoloji Anabilim Dalı</a:t>
            </a:r>
            <a:r>
              <a:rPr lang="tr-TR" sz="1800" dirty="0"/>
              <a:t> için hazırlanan patoloji raporları üzerinde duran bir projedir.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endParaRPr lang="tr-T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 dirty="0"/>
              <a:t>Patoloji raporu, farklı kaynaklar kullanarak ilgili hastaya en faydalı ve doğru yaklaşımın sunulması için gerekli bilgilerin sentezlendiği bir rapordur. Dolayısıyla raporun kaybolmaması ve düzenli bir şekilde tutulması oldukça önemlidir.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endParaRPr lang="tr-TR" sz="18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 dirty="0"/>
              <a:t>Uygulama, patoloji kayıtlarının mobil </a:t>
            </a:r>
            <a:r>
              <a:rPr lang="tr-TR" dirty="0"/>
              <a:t>cihazlardan üzerinden de </a:t>
            </a:r>
            <a:r>
              <a:rPr lang="tr-TR" sz="1800" dirty="0"/>
              <a:t>düzgün ve kolay bir şekilde kayıt altına alınması ve işlenmesini ele alıyor.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endParaRPr lang="tr-TR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"/>
            </a:pPr>
            <a:r>
              <a:rPr lang="tr-TR" sz="1800" dirty="0"/>
              <a:t>Projeye herhangi bir patoloji kaydı eklediğimizde kaydın numuneleri, numunelerin türü ve ırkı, numune sahip bilgileri, </a:t>
            </a:r>
            <a:br>
              <a:rPr lang="tr-TR" sz="1800" dirty="0"/>
            </a:br>
            <a:r>
              <a:rPr lang="tr-TR" sz="1800" dirty="0"/>
              <a:t>çeşitli bulgu raporları, çeşitli analiz raporları, tanı konulmuş </a:t>
            </a:r>
            <a:br>
              <a:rPr lang="tr-TR" sz="1800" dirty="0"/>
            </a:br>
            <a:r>
              <a:rPr lang="tr-TR" sz="1800" dirty="0"/>
              <a:t>hastalık türü, anatomik tanı ve raporu ekliyoruz. Bu sayede </a:t>
            </a:r>
            <a:br>
              <a:rPr lang="tr-TR" sz="1800" dirty="0"/>
            </a:br>
            <a:r>
              <a:rPr lang="tr-TR" sz="1800" dirty="0"/>
              <a:t>sağlıklı bir şekilde kayıt yapmış olacağız.</a:t>
            </a:r>
          </a:p>
        </p:txBody>
      </p:sp>
      <p:pic>
        <p:nvPicPr>
          <p:cNvPr id="224" name="Google Shape;224;p6"/>
          <p:cNvPicPr preferRelativeResize="0"/>
          <p:nvPr/>
        </p:nvPicPr>
        <p:blipFill>
          <a:blip r:embed="rId3"/>
          <a:srcRect/>
          <a:stretch/>
        </p:blipFill>
        <p:spPr>
          <a:xfrm>
            <a:off x="9444487" y="5342037"/>
            <a:ext cx="2447544" cy="611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Ekranları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4</a:t>
            </a:fld>
            <a:endParaRPr lang="tr-T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F92A8-456C-519F-6888-5F44C75588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1852" y="787782"/>
            <a:ext cx="8911686" cy="6683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684202-736F-84BC-DE57-1324FAC1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45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33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Patoloji Kayıtları Ekranı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5</a:t>
            </a:fld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65D3B-E343-C2EB-8D5B-337257B1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673458"/>
            <a:ext cx="2470965" cy="439676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A329882A-4579-3B1C-144E-1924B6811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037" y="1673458"/>
            <a:ext cx="8697916" cy="5262979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RefreshIndicator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onRefresh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getList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triggerMode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RefreshIndicatorTriggerMode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.anywhere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ListView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scrollDirection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Axis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.vertical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TextField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onChanged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search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autofocus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decoration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InputDecoration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hintText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'Protokol numarası arayın'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prefixIcon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.search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isLoading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Column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SizedBox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height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250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Center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CircularProgressIndicator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else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pathologyReportList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data.isEmpty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==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Center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"Kayıt Yok."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Column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SingleChildScrollView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DataTable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DataColumn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"No"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DataColumn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"Numune"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DataColumn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"Sahibi"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DataColumn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"Kabul Tarihi"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)]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rows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PathologyReportListDataTableRow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pathologyReportList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?.data,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onBack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getList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rows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scrollDirection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Axis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.horizontal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Row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mainAxisAlignment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MainAxisAlignment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.center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IconButton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.chevron_left_rounded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onPressed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prevPage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'Sayfa: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${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pathologyReportList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currentPage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IconButton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.chevron_right_rounded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onPressed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nextPage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3EFBF-CB8D-BA2C-2107-4411335D19E1}"/>
              </a:ext>
            </a:extLst>
          </p:cNvPr>
          <p:cNvSpPr txBox="1"/>
          <p:nvPr/>
        </p:nvSpPr>
        <p:spPr>
          <a:xfrm>
            <a:off x="3252037" y="1365681"/>
            <a:ext cx="4253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Ayrıntılı olarak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youtube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videosunda anlatılmaktadır.</a:t>
            </a:r>
          </a:p>
        </p:txBody>
      </p:sp>
    </p:spTree>
    <p:extLst>
      <p:ext uri="{BB962C8B-B14F-4D97-AF65-F5344CB8AC3E}">
        <p14:creationId xmlns:p14="http://schemas.microsoft.com/office/powerpoint/2010/main" val="3272647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Patoloji Raporu Ekranı ve İşlemleri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6</a:t>
            </a:fld>
            <a:endParaRPr lang="tr-T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21F7DC-B161-465F-C513-74608CD1C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037" y="1673564"/>
            <a:ext cx="10122408" cy="1452705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Scaffold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appBar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AppBar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title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${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protocolNumber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??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''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Patoloji Kaydı'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actions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PopupMenuButton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itemBuilder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PopupMenuItem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"Sil"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enabled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isEditing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onTap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delayed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Duration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seconds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DialogService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.showConfirmDialog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title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'Silmek İstediğinize Emin Misiniz?'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onConfirm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delete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PopupMenuItem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"Onayla"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enabled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isEditing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&amp;&amp;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approvedByUser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==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onTap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approve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IconButton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.save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onPressed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save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body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isLoading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?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Center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CircularProgressIndicator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SingleChildScrollView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Form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key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formKey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Column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//# Protocol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Number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Field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TextFormField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key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Key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protocolNumber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??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''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initialValue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protocolNumber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enabled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!_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isEditing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onChanged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protocolNumber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autofocus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decoration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InputDecoration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prefixIcon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.numbers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"Protokol Numarası"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hintText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"22/xx"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//#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Examination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Type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Field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ExaminationType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examinationTypes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selectedItem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!=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examinationTypes.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firstWhereOrNull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.id ==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examinationTypeId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onChanged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examinationTypeId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?.id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itemAsString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?.name ??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''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showSearchBox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.BOTTOM_SHEET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dropdownSearchDecoration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InputDecoration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"İnceleme Türü"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prefixIcon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.search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//#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Type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Field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StatusType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statusTypes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selectedItem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!=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statusTypes.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firstWhereOrNull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.id ==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statusId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onChanged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statusId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?.id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itemAsString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?.name ??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''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showSearchBox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.BOTTOM_SHEET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dropdownSearchDecoration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InputDecoration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"Durum"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prefixIcon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.label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//#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Assignee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User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Field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User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users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selectedItem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!=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users.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firstWhereOrNull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.id ==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assigneeUserId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onChanged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pathologyReport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assigneeUserId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?.id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itemAsString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${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firstName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 ${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lastName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showSearchBox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.BOTTOM_SHEET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dropdownSearchDecoration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InputDecoration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"Atanan Kişi"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prefixIcon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.person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//# Report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Field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Column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Padding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padding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EdgeInsets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fromLTRB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16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16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5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Row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.insert_drive_file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color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Color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fromARGB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255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137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137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137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Padding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padding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EdgeInsets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fromLTRB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12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"Rapor"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]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quill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QuillToolbar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basic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controller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quillController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multiRowsDisplay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showInlineCode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showCodeBlock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showImageButton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showVideoButton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showColorButton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showBackgroundColorButton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showListCheck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showIndent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showUnderLineButton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showStrikeThrough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iconTheme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quill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QuillIconTheme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iconSelectedFillColor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ThemeColors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.primary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Divider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color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Color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fromARGB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100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137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137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137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SingleChildScrollView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SizedBox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height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300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Padding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padding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EdgeInsets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all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8.0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quill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QuillEditor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controller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quillController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scrollController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ScrollController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scrollable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expands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focusNode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FocusNode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autoFocus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readOnly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padding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EdgeInsets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.zero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Divider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color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Color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fromARGB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255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137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137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137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kumimoji="0" lang="tr-TR" altLang="tr-T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0191C8-F56A-468F-ADA2-A55F2184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812" y="1675425"/>
            <a:ext cx="2470965" cy="4392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1F041-5F95-2BBD-DF79-3103F045B059}"/>
              </a:ext>
            </a:extLst>
          </p:cNvPr>
          <p:cNvSpPr txBox="1"/>
          <p:nvPr/>
        </p:nvSpPr>
        <p:spPr>
          <a:xfrm>
            <a:off x="3252037" y="1365681"/>
            <a:ext cx="4253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Ayrıntılı olarak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youtube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videosunda anlatılmaktadır.</a:t>
            </a:r>
          </a:p>
        </p:txBody>
      </p:sp>
    </p:spTree>
    <p:extLst>
      <p:ext uri="{BB962C8B-B14F-4D97-AF65-F5344CB8AC3E}">
        <p14:creationId xmlns:p14="http://schemas.microsoft.com/office/powerpoint/2010/main" val="136947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Patoloji Raporunun Alt Bölümleri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7</a:t>
            </a:fld>
            <a:endParaRPr lang="tr-T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E39794-2569-C204-CFFF-24CB42FEE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037" y="1673458"/>
            <a:ext cx="10880421" cy="4678204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PersistentTabView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controller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controller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screens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buildScreens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navBarsItems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confineInSafeArea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backgroundColor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Colors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.white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handleAndroidBackButtonPress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resizeToAvoidBottomInset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stateManagement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hideNavigationBarWhenKeyboardShows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decoration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NavBarDecoration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borderRadius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BorderRadius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circular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10.0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colorBehindNavBar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Colors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.transparent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popAllScreensOnTapOfSelectedTab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popActionScreens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PopActionScreensType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.all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itemAnimationProperties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ItemAnimationProperties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duration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Duration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milliseconds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200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curve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Curves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.ease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screenTransitionAnimation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ScreenTransitionAnimation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animateTabTransition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curve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Curves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.ease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duration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Duration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milliseconds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200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kumimoji="0" lang="tr-TR" altLang="tr-TR" sz="10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navBarStyle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NavBarStyle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.style9,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10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5D997-78B1-AD0F-A100-C808FFAB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812" y="1675425"/>
            <a:ext cx="2470965" cy="4392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5E49D-7C12-D476-4FEE-73A84D47C785}"/>
              </a:ext>
            </a:extLst>
          </p:cNvPr>
          <p:cNvSpPr txBox="1"/>
          <p:nvPr/>
        </p:nvSpPr>
        <p:spPr>
          <a:xfrm>
            <a:off x="3252037" y="1365681"/>
            <a:ext cx="4253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Ayrıntılı olarak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youtube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videosunda anlatılmaktadır.</a:t>
            </a:r>
          </a:p>
        </p:txBody>
      </p:sp>
    </p:spTree>
    <p:extLst>
      <p:ext uri="{BB962C8B-B14F-4D97-AF65-F5344CB8AC3E}">
        <p14:creationId xmlns:p14="http://schemas.microsoft.com/office/powerpoint/2010/main" val="3969827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Numuneler Ekranı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8</a:t>
            </a:fld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69508-DE7B-684B-9082-2E20B578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812" y="1675425"/>
            <a:ext cx="2470964" cy="439282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F594AEB-CCA7-7BA5-BED4-0F0F195F4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037" y="1673458"/>
            <a:ext cx="7924800" cy="6401753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_isLoading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?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Center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CircularProgressIndicator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RefreshIndicator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onRefresh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_getList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page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_specimenList?.currentPage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pageSize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_specimenList?.perPage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byProtocolNumber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widget.protocolNumber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triggerMode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RefreshIndicatorTriggerMode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.anywhere,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ListView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scrollDirection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Axis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.vertical,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if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_specimenList?.data.isEmpty ==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Center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Padding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padding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EdgeInsets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all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20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"Kayıt Yok."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Column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SingleChildScrollView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DataTable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columns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DataColumn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"Tür"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DataColumn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"Yaş"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DataColumn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"Cinsiyet"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DataColumn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"Sahibi"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rows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SpecimensListDataTableRow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_specimenList?.data,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onBack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_getList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page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_specimenList?.currentPage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pageSize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_specimenList?.perPage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byProtocolNumber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          widget.protocolNumber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.rows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scrollDirection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Axis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.horizontal,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Row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mainAxisAlignment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MainAxisAlignment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.center,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[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IconButton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.chevron_left_rounded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onPressed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_prevPage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'Sayfa: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${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_specimenList?.currentPage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IconButton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.chevron_right_rounded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onPressed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_nextPage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br>
              <a:rPr kumimoji="0" lang="tr-TR" altLang="tr-TR" sz="7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endParaRPr kumimoji="0" lang="tr-TR" altLang="tr-T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B6C70-3CE5-C095-581F-525CB3D14D59}"/>
              </a:ext>
            </a:extLst>
          </p:cNvPr>
          <p:cNvSpPr txBox="1"/>
          <p:nvPr/>
        </p:nvSpPr>
        <p:spPr>
          <a:xfrm>
            <a:off x="3252037" y="1365681"/>
            <a:ext cx="4253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Ayrıntılı olarak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youtube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videosunda anlatılmaktadır.</a:t>
            </a:r>
          </a:p>
        </p:txBody>
      </p:sp>
    </p:spTree>
    <p:extLst>
      <p:ext uri="{BB962C8B-B14F-4D97-AF65-F5344CB8AC3E}">
        <p14:creationId xmlns:p14="http://schemas.microsoft.com/office/powerpoint/2010/main" val="78595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Numune Ekranı ve İşlemleri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9</a:t>
            </a:fld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B9B8-71F5-5B34-7528-948241E3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3" y="1675425"/>
            <a:ext cx="2476873" cy="439282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A8855C0-9F83-8E0B-B805-CD639E35D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2037" y="1673458"/>
            <a:ext cx="9592056" cy="683264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return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Scaffold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appBar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AppBar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title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${_specimen?.id !=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${_specimen?.id}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-'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Numune Kaydı'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actions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[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PopupMenuButton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itemBuilder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=&gt; [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PopupMenuItem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"Sil"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enabled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isEditing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onTap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() =&gt;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Future.delayed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Duration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seconds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), () =&gt;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DialogService.showConfirmDialog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title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'Silmek İstediğinize Emin Misiniz?'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onConfirm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delete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)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]),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IconButton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Icons.save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),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onPressed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save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],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body: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isLoading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?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Center(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CircularProgressIndicator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)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SingleChildScrollView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Form(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key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formKey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Column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children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[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//# GENUS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Genus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genera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selectedItem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!=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genera.firstWhereOrNull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((e) =&gt; e.id ==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genusId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onChanged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(e) =&gt;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(() =&gt;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genusId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e?.id),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itemAsString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(e) =&gt; e?.name as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showSearchBox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Mode.BOTTOM_SHEET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dropdownSearchDecoration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InputDecoration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"Hayvan Türü"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prefixIcon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Icons.pets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//# AGE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TextFormField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key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Key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id.toString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??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''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initialValue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age.toString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inputFormatters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[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FilteringTextInputFormatter.digitsOnly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keyboardType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TextInputType.number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onChanged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=&gt;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(() =&gt;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age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value.isNotEmpty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?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int.parse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value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B4CDA8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autofocus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decoration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InputDecoration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prefixIcon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.numbers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"Yaş"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//# SEX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Sex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sexLis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selec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tedIte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!=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sex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List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.f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irst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WhereOrNull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e.id ==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ex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onChanged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sex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e?.id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itemAsStri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(e) =&gt;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?.na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 as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Mode.BOTTOM_SHEET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dropdownSearchDecoration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InputD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"Cinsiyet"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prefixIc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Icons.transgender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//# SPECIMEN OWNER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69985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nSearch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Owner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ecimenOwners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selectedItem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!=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specimenOwners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.firstWhe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reO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e.id ==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ow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nerId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BDB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null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onChanged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setState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()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=&gt; _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specime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?.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wnerI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= e?.id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itemAsS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tring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(e) =&gt;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e?.name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as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showSearchBox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Mode.BOTTO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M_SHEET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 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dropdownSearchDecora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con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499CD5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InputDecoration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labelText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CD9069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"Hayvan Sahibi"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9CDCFE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prefixIcon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CDCAA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39C8B0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Icons</a:t>
            </a:r>
            <a:r>
              <a:rPr kumimoji="0" lang="tr-TR" altLang="tr-TR" sz="600" b="0" i="0" u="none" strike="noStrike" cap="none" normalizeH="0" baseline="0" dirty="0" err="1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.person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17938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]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060BB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359FF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  <a:b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54A857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E8BA36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kumimoji="0" lang="tr-TR" altLang="tr-TR" sz="600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;</a:t>
            </a:r>
            <a:endParaRPr kumimoji="0" lang="tr-TR" altLang="tr-T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37A78-59E9-6A99-9FFD-417CCBA95240}"/>
              </a:ext>
            </a:extLst>
          </p:cNvPr>
          <p:cNvSpPr txBox="1"/>
          <p:nvPr/>
        </p:nvSpPr>
        <p:spPr>
          <a:xfrm>
            <a:off x="3252037" y="1365681"/>
            <a:ext cx="4253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Ayrıntılı olarak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youtube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videosunda anlatılmaktadır.</a:t>
            </a:r>
          </a:p>
        </p:txBody>
      </p:sp>
    </p:spTree>
    <p:extLst>
      <p:ext uri="{BB962C8B-B14F-4D97-AF65-F5344CB8AC3E}">
        <p14:creationId xmlns:p14="http://schemas.microsoft.com/office/powerpoint/2010/main" val="3713200562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4639</Words>
  <Application>Microsoft Office PowerPoint</Application>
  <PresentationFormat>Widescreen</PresentationFormat>
  <Paragraphs>92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Century Gothic</vt:lpstr>
      <vt:lpstr>Arial</vt:lpstr>
      <vt:lpstr>Noto Sans Symbols</vt:lpstr>
      <vt:lpstr>Calibri</vt:lpstr>
      <vt:lpstr>Cascadia Code</vt:lpstr>
      <vt:lpstr>Duman</vt:lpstr>
      <vt:lpstr>  Veterinerlik Fakültesi Patoloji Ana Bilim Dalı Veri Yönetim Mobil Uygulaması </vt:lpstr>
      <vt:lpstr>İÇİNDEKİLER</vt:lpstr>
      <vt:lpstr>Uygulama Hakkında</vt:lpstr>
      <vt:lpstr>Uygulama Ekranları</vt:lpstr>
      <vt:lpstr>Patoloji Kayıtları Ekranı</vt:lpstr>
      <vt:lpstr>Patoloji Raporu Ekranı ve İşlemleri</vt:lpstr>
      <vt:lpstr>Patoloji Raporunun Alt Bölümleri</vt:lpstr>
      <vt:lpstr>Numuneler Ekranı</vt:lpstr>
      <vt:lpstr>Numune Ekranı ve İşlemleri</vt:lpstr>
      <vt:lpstr>Bulgu Kayıtları</vt:lpstr>
      <vt:lpstr>Bulgu Raporunun Alt Bölümleri ve İşlemler</vt:lpstr>
      <vt:lpstr>Analiz Kayıtları</vt:lpstr>
      <vt:lpstr>Bulgu Raporunun Alt Bölümleri ve İşlemler</vt:lpstr>
      <vt:lpstr>Uygulama İndirme Adresi</vt:lpstr>
      <vt:lpstr>Yardımcı Kaynaklar 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Android İşletim Sistemi Tarihçesi ve Temel Özellikleri </dc:title>
  <dc:creator>İsmail KIRBAŞ</dc:creator>
  <cp:lastModifiedBy>Ahmet Çetinkaya</cp:lastModifiedBy>
  <cp:revision>5</cp:revision>
  <dcterms:created xsi:type="dcterms:W3CDTF">2022-05-25T15:13:08Z</dcterms:created>
  <dcterms:modified xsi:type="dcterms:W3CDTF">2022-06-01T09:01:06Z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699FC0454A7D4710838D85DDDEF0E221</vt:lpwstr>
  </property>
  <property fmtid="{D5CDD505-2E9C-101B-9397-08002B2CF9AE}" pid="3" name="KSOProductBuildVer">
    <vt:lpwstr>1033-11.2.0.11130</vt:lpwstr>
  </property>
</Properties>
</file>